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10" Type="http://schemas.openxmlformats.org/officeDocument/2006/relationships/slide" Target="slides/slide105.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654e2554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654e2554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654e255454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654e255454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9" name="Shape 3219"/>
        <p:cNvGrpSpPr/>
        <p:nvPr/>
      </p:nvGrpSpPr>
      <p:grpSpPr>
        <a:xfrm>
          <a:off x="0" y="0"/>
          <a:ext cx="0" cy="0"/>
          <a:chOff x="0" y="0"/>
          <a:chExt cx="0" cy="0"/>
        </a:xfrm>
      </p:grpSpPr>
      <p:sp>
        <p:nvSpPr>
          <p:cNvPr id="3220" name="Google Shape;3220;gbd28b22526b7cd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1" name="Google Shape;3221;gbd28b22526b7cd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4" name="Shape 3224"/>
        <p:cNvGrpSpPr/>
        <p:nvPr/>
      </p:nvGrpSpPr>
      <p:grpSpPr>
        <a:xfrm>
          <a:off x="0" y="0"/>
          <a:ext cx="0" cy="0"/>
          <a:chOff x="0" y="0"/>
          <a:chExt cx="0" cy="0"/>
        </a:xfrm>
      </p:grpSpPr>
      <p:sp>
        <p:nvSpPr>
          <p:cNvPr id="3225" name="Google Shape;3225;gbd28b22526b7cdc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6" name="Google Shape;3226;gbd28b22526b7cdc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2" name="Shape 3272"/>
        <p:cNvGrpSpPr/>
        <p:nvPr/>
      </p:nvGrpSpPr>
      <p:grpSpPr>
        <a:xfrm>
          <a:off x="0" y="0"/>
          <a:ext cx="0" cy="0"/>
          <a:chOff x="0" y="0"/>
          <a:chExt cx="0" cy="0"/>
        </a:xfrm>
      </p:grpSpPr>
      <p:sp>
        <p:nvSpPr>
          <p:cNvPr id="3273" name="Google Shape;3273;gbd28b22526b7cdc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4" name="Google Shape;3274;gbd28b22526b7cdc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2" name="Shape 3322"/>
        <p:cNvGrpSpPr/>
        <p:nvPr/>
      </p:nvGrpSpPr>
      <p:grpSpPr>
        <a:xfrm>
          <a:off x="0" y="0"/>
          <a:ext cx="0" cy="0"/>
          <a:chOff x="0" y="0"/>
          <a:chExt cx="0" cy="0"/>
        </a:xfrm>
      </p:grpSpPr>
      <p:sp>
        <p:nvSpPr>
          <p:cNvPr id="3323" name="Google Shape;3323;gbd28b22526b7cdc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4" name="Google Shape;3324;gbd28b22526b7cdc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0" name="Shape 3370"/>
        <p:cNvGrpSpPr/>
        <p:nvPr/>
      </p:nvGrpSpPr>
      <p:grpSpPr>
        <a:xfrm>
          <a:off x="0" y="0"/>
          <a:ext cx="0" cy="0"/>
          <a:chOff x="0" y="0"/>
          <a:chExt cx="0" cy="0"/>
        </a:xfrm>
      </p:grpSpPr>
      <p:sp>
        <p:nvSpPr>
          <p:cNvPr id="3371" name="Google Shape;3371;gbd28b22526b7cdc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2" name="Google Shape;3372;gbd28b22526b7cdc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7" name="Shape 3417"/>
        <p:cNvGrpSpPr/>
        <p:nvPr/>
      </p:nvGrpSpPr>
      <p:grpSpPr>
        <a:xfrm>
          <a:off x="0" y="0"/>
          <a:ext cx="0" cy="0"/>
          <a:chOff x="0" y="0"/>
          <a:chExt cx="0" cy="0"/>
        </a:xfrm>
      </p:grpSpPr>
      <p:sp>
        <p:nvSpPr>
          <p:cNvPr id="3418" name="Google Shape;3418;gbd28b22526b7cdc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9" name="Google Shape;3419;gbd28b22526b7cdc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5" name="Shape 3465"/>
        <p:cNvGrpSpPr/>
        <p:nvPr/>
      </p:nvGrpSpPr>
      <p:grpSpPr>
        <a:xfrm>
          <a:off x="0" y="0"/>
          <a:ext cx="0" cy="0"/>
          <a:chOff x="0" y="0"/>
          <a:chExt cx="0" cy="0"/>
        </a:xfrm>
      </p:grpSpPr>
      <p:sp>
        <p:nvSpPr>
          <p:cNvPr id="3466" name="Google Shape;3466;gbd28b22526b7cdc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7" name="Google Shape;3467;gbd28b22526b7cdc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3" name="Shape 3523"/>
        <p:cNvGrpSpPr/>
        <p:nvPr/>
      </p:nvGrpSpPr>
      <p:grpSpPr>
        <a:xfrm>
          <a:off x="0" y="0"/>
          <a:ext cx="0" cy="0"/>
          <a:chOff x="0" y="0"/>
          <a:chExt cx="0" cy="0"/>
        </a:xfrm>
      </p:grpSpPr>
      <p:sp>
        <p:nvSpPr>
          <p:cNvPr id="3524" name="Google Shape;3524;g66c6052a4cfc87c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5" name="Google Shape;3525;g66c6052a4cfc87c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1" name="Shape 3571"/>
        <p:cNvGrpSpPr/>
        <p:nvPr/>
      </p:nvGrpSpPr>
      <p:grpSpPr>
        <a:xfrm>
          <a:off x="0" y="0"/>
          <a:ext cx="0" cy="0"/>
          <a:chOff x="0" y="0"/>
          <a:chExt cx="0" cy="0"/>
        </a:xfrm>
      </p:grpSpPr>
      <p:sp>
        <p:nvSpPr>
          <p:cNvPr id="3572" name="Google Shape;3572;g66c6052a4cfc87c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3" name="Google Shape;3573;g66c6052a4cfc87c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9" name="Shape 3619"/>
        <p:cNvGrpSpPr/>
        <p:nvPr/>
      </p:nvGrpSpPr>
      <p:grpSpPr>
        <a:xfrm>
          <a:off x="0" y="0"/>
          <a:ext cx="0" cy="0"/>
          <a:chOff x="0" y="0"/>
          <a:chExt cx="0" cy="0"/>
        </a:xfrm>
      </p:grpSpPr>
      <p:sp>
        <p:nvSpPr>
          <p:cNvPr id="3620" name="Google Shape;3620;g6560a5f2d1_3_1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1" name="Google Shape;3621;g6560a5f2d1_3_1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654e255454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54e255454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4" name="Shape 3624"/>
        <p:cNvGrpSpPr/>
        <p:nvPr/>
      </p:nvGrpSpPr>
      <p:grpSpPr>
        <a:xfrm>
          <a:off x="0" y="0"/>
          <a:ext cx="0" cy="0"/>
          <a:chOff x="0" y="0"/>
          <a:chExt cx="0" cy="0"/>
        </a:xfrm>
      </p:grpSpPr>
      <p:sp>
        <p:nvSpPr>
          <p:cNvPr id="3625" name="Google Shape;3625;g6579d07b31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6" name="Google Shape;3626;g6579d07b31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7" name="Shape 3687"/>
        <p:cNvGrpSpPr/>
        <p:nvPr/>
      </p:nvGrpSpPr>
      <p:grpSpPr>
        <a:xfrm>
          <a:off x="0" y="0"/>
          <a:ext cx="0" cy="0"/>
          <a:chOff x="0" y="0"/>
          <a:chExt cx="0" cy="0"/>
        </a:xfrm>
      </p:grpSpPr>
      <p:sp>
        <p:nvSpPr>
          <p:cNvPr id="3688" name="Google Shape;3688;g6579d07b31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9" name="Google Shape;3689;g6579d07b31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4" name="Shape 3704"/>
        <p:cNvGrpSpPr/>
        <p:nvPr/>
      </p:nvGrpSpPr>
      <p:grpSpPr>
        <a:xfrm>
          <a:off x="0" y="0"/>
          <a:ext cx="0" cy="0"/>
          <a:chOff x="0" y="0"/>
          <a:chExt cx="0" cy="0"/>
        </a:xfrm>
      </p:grpSpPr>
      <p:sp>
        <p:nvSpPr>
          <p:cNvPr id="3705" name="Google Shape;3705;g6560a5f2d1_3_1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6" name="Google Shape;3706;g6560a5f2d1_3_1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9" name="Shape 3709"/>
        <p:cNvGrpSpPr/>
        <p:nvPr/>
      </p:nvGrpSpPr>
      <p:grpSpPr>
        <a:xfrm>
          <a:off x="0" y="0"/>
          <a:ext cx="0" cy="0"/>
          <a:chOff x="0" y="0"/>
          <a:chExt cx="0" cy="0"/>
        </a:xfrm>
      </p:grpSpPr>
      <p:sp>
        <p:nvSpPr>
          <p:cNvPr id="3710" name="Google Shape;3710;g657f151182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1" name="Google Shape;3711;g657f151182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2" name="Shape 3772"/>
        <p:cNvGrpSpPr/>
        <p:nvPr/>
      </p:nvGrpSpPr>
      <p:grpSpPr>
        <a:xfrm>
          <a:off x="0" y="0"/>
          <a:ext cx="0" cy="0"/>
          <a:chOff x="0" y="0"/>
          <a:chExt cx="0" cy="0"/>
        </a:xfrm>
      </p:grpSpPr>
      <p:sp>
        <p:nvSpPr>
          <p:cNvPr id="3773" name="Google Shape;3773;g6579d07b31_0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4" name="Google Shape;3774;g6579d07b31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1" name="Shape 3791"/>
        <p:cNvGrpSpPr/>
        <p:nvPr/>
      </p:nvGrpSpPr>
      <p:grpSpPr>
        <a:xfrm>
          <a:off x="0" y="0"/>
          <a:ext cx="0" cy="0"/>
          <a:chOff x="0" y="0"/>
          <a:chExt cx="0" cy="0"/>
        </a:xfrm>
      </p:grpSpPr>
      <p:sp>
        <p:nvSpPr>
          <p:cNvPr id="3792" name="Google Shape;3792;g6579d07b31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3" name="Google Shape;3793;g6579d07b31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9" name="Shape 3809"/>
        <p:cNvGrpSpPr/>
        <p:nvPr/>
      </p:nvGrpSpPr>
      <p:grpSpPr>
        <a:xfrm>
          <a:off x="0" y="0"/>
          <a:ext cx="0" cy="0"/>
          <a:chOff x="0" y="0"/>
          <a:chExt cx="0" cy="0"/>
        </a:xfrm>
      </p:grpSpPr>
      <p:sp>
        <p:nvSpPr>
          <p:cNvPr id="3810" name="Google Shape;3810;g6579d07b31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1" name="Google Shape;3811;g6579d07b31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3" name="Shape 3833"/>
        <p:cNvGrpSpPr/>
        <p:nvPr/>
      </p:nvGrpSpPr>
      <p:grpSpPr>
        <a:xfrm>
          <a:off x="0" y="0"/>
          <a:ext cx="0" cy="0"/>
          <a:chOff x="0" y="0"/>
          <a:chExt cx="0" cy="0"/>
        </a:xfrm>
      </p:grpSpPr>
      <p:sp>
        <p:nvSpPr>
          <p:cNvPr id="3834" name="Google Shape;3834;g657f151182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5" name="Google Shape;3835;g657f151182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8" name="Shape 3838"/>
        <p:cNvGrpSpPr/>
        <p:nvPr/>
      </p:nvGrpSpPr>
      <p:grpSpPr>
        <a:xfrm>
          <a:off x="0" y="0"/>
          <a:ext cx="0" cy="0"/>
          <a:chOff x="0" y="0"/>
          <a:chExt cx="0" cy="0"/>
        </a:xfrm>
      </p:grpSpPr>
      <p:sp>
        <p:nvSpPr>
          <p:cNvPr id="3839" name="Google Shape;3839;g657f151182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0" name="Google Shape;3840;g657f151182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1" name="Shape 3901"/>
        <p:cNvGrpSpPr/>
        <p:nvPr/>
      </p:nvGrpSpPr>
      <p:grpSpPr>
        <a:xfrm>
          <a:off x="0" y="0"/>
          <a:ext cx="0" cy="0"/>
          <a:chOff x="0" y="0"/>
          <a:chExt cx="0" cy="0"/>
        </a:xfrm>
      </p:grpSpPr>
      <p:sp>
        <p:nvSpPr>
          <p:cNvPr id="3902" name="Google Shape;3902;g657f151182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3" name="Google Shape;3903;g657f151182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654e255454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654e255454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9" name="Shape 3949"/>
        <p:cNvGrpSpPr/>
        <p:nvPr/>
      </p:nvGrpSpPr>
      <p:grpSpPr>
        <a:xfrm>
          <a:off x="0" y="0"/>
          <a:ext cx="0" cy="0"/>
          <a:chOff x="0" y="0"/>
          <a:chExt cx="0" cy="0"/>
        </a:xfrm>
      </p:grpSpPr>
      <p:sp>
        <p:nvSpPr>
          <p:cNvPr id="3950" name="Google Shape;3950;g657f151182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1" name="Google Shape;3951;g657f151182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4" name="Shape 3954"/>
        <p:cNvGrpSpPr/>
        <p:nvPr/>
      </p:nvGrpSpPr>
      <p:grpSpPr>
        <a:xfrm>
          <a:off x="0" y="0"/>
          <a:ext cx="0" cy="0"/>
          <a:chOff x="0" y="0"/>
          <a:chExt cx="0" cy="0"/>
        </a:xfrm>
      </p:grpSpPr>
      <p:sp>
        <p:nvSpPr>
          <p:cNvPr id="3955" name="Google Shape;3955;g657f151182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6" name="Google Shape;3956;g657f151182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1" name="Shape 4021"/>
        <p:cNvGrpSpPr/>
        <p:nvPr/>
      </p:nvGrpSpPr>
      <p:grpSpPr>
        <a:xfrm>
          <a:off x="0" y="0"/>
          <a:ext cx="0" cy="0"/>
          <a:chOff x="0" y="0"/>
          <a:chExt cx="0" cy="0"/>
        </a:xfrm>
      </p:grpSpPr>
      <p:sp>
        <p:nvSpPr>
          <p:cNvPr id="4022" name="Google Shape;4022;g657f151182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3" name="Google Shape;4023;g657f151182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7" name="Shape 4067"/>
        <p:cNvGrpSpPr/>
        <p:nvPr/>
      </p:nvGrpSpPr>
      <p:grpSpPr>
        <a:xfrm>
          <a:off x="0" y="0"/>
          <a:ext cx="0" cy="0"/>
          <a:chOff x="0" y="0"/>
          <a:chExt cx="0" cy="0"/>
        </a:xfrm>
      </p:grpSpPr>
      <p:sp>
        <p:nvSpPr>
          <p:cNvPr id="4068" name="Google Shape;4068;g657f151182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9" name="Google Shape;4069;g657f151182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5" name="Shape 4115"/>
        <p:cNvGrpSpPr/>
        <p:nvPr/>
      </p:nvGrpSpPr>
      <p:grpSpPr>
        <a:xfrm>
          <a:off x="0" y="0"/>
          <a:ext cx="0" cy="0"/>
          <a:chOff x="0" y="0"/>
          <a:chExt cx="0" cy="0"/>
        </a:xfrm>
      </p:grpSpPr>
      <p:sp>
        <p:nvSpPr>
          <p:cNvPr id="4116" name="Google Shape;4116;g657f151182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7" name="Google Shape;4117;g657f151182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3" name="Shape 4163"/>
        <p:cNvGrpSpPr/>
        <p:nvPr/>
      </p:nvGrpSpPr>
      <p:grpSpPr>
        <a:xfrm>
          <a:off x="0" y="0"/>
          <a:ext cx="0" cy="0"/>
          <a:chOff x="0" y="0"/>
          <a:chExt cx="0" cy="0"/>
        </a:xfrm>
      </p:grpSpPr>
      <p:sp>
        <p:nvSpPr>
          <p:cNvPr id="4164" name="Google Shape;4164;g657f1511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5" name="Google Shape;4165;g657f1511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9" name="Shape 4169"/>
        <p:cNvGrpSpPr/>
        <p:nvPr/>
      </p:nvGrpSpPr>
      <p:grpSpPr>
        <a:xfrm>
          <a:off x="0" y="0"/>
          <a:ext cx="0" cy="0"/>
          <a:chOff x="0" y="0"/>
          <a:chExt cx="0" cy="0"/>
        </a:xfrm>
      </p:grpSpPr>
      <p:sp>
        <p:nvSpPr>
          <p:cNvPr id="4170" name="Google Shape;4170;g657f15118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1" name="Google Shape;4171;g657f15118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5" name="Shape 4175"/>
        <p:cNvGrpSpPr/>
        <p:nvPr/>
      </p:nvGrpSpPr>
      <p:grpSpPr>
        <a:xfrm>
          <a:off x="0" y="0"/>
          <a:ext cx="0" cy="0"/>
          <a:chOff x="0" y="0"/>
          <a:chExt cx="0" cy="0"/>
        </a:xfrm>
      </p:grpSpPr>
      <p:sp>
        <p:nvSpPr>
          <p:cNvPr id="4176" name="Google Shape;4176;g657f15118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7" name="Google Shape;4177;g657f15118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1" name="Shape 4211"/>
        <p:cNvGrpSpPr/>
        <p:nvPr/>
      </p:nvGrpSpPr>
      <p:grpSpPr>
        <a:xfrm>
          <a:off x="0" y="0"/>
          <a:ext cx="0" cy="0"/>
          <a:chOff x="0" y="0"/>
          <a:chExt cx="0" cy="0"/>
        </a:xfrm>
      </p:grpSpPr>
      <p:sp>
        <p:nvSpPr>
          <p:cNvPr id="4212" name="Google Shape;4212;g657f15118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3" name="Google Shape;4213;g657f15118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7" name="Shape 4307"/>
        <p:cNvGrpSpPr/>
        <p:nvPr/>
      </p:nvGrpSpPr>
      <p:grpSpPr>
        <a:xfrm>
          <a:off x="0" y="0"/>
          <a:ext cx="0" cy="0"/>
          <a:chOff x="0" y="0"/>
          <a:chExt cx="0" cy="0"/>
        </a:xfrm>
      </p:grpSpPr>
      <p:sp>
        <p:nvSpPr>
          <p:cNvPr id="4308" name="Google Shape;4308;g657f151182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9" name="Google Shape;4309;g657f151182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654e255454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654e255454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4" name="Shape 4404"/>
        <p:cNvGrpSpPr/>
        <p:nvPr/>
      </p:nvGrpSpPr>
      <p:grpSpPr>
        <a:xfrm>
          <a:off x="0" y="0"/>
          <a:ext cx="0" cy="0"/>
          <a:chOff x="0" y="0"/>
          <a:chExt cx="0" cy="0"/>
        </a:xfrm>
      </p:grpSpPr>
      <p:sp>
        <p:nvSpPr>
          <p:cNvPr id="4405" name="Google Shape;4405;g657f151182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6" name="Google Shape;4406;g657f151182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4" name="Shape 4424"/>
        <p:cNvGrpSpPr/>
        <p:nvPr/>
      </p:nvGrpSpPr>
      <p:grpSpPr>
        <a:xfrm>
          <a:off x="0" y="0"/>
          <a:ext cx="0" cy="0"/>
          <a:chOff x="0" y="0"/>
          <a:chExt cx="0" cy="0"/>
        </a:xfrm>
      </p:grpSpPr>
      <p:sp>
        <p:nvSpPr>
          <p:cNvPr id="4425" name="Google Shape;4425;g657f15118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6" name="Google Shape;4426;g657f15118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0" name="Shape 4430"/>
        <p:cNvGrpSpPr/>
        <p:nvPr/>
      </p:nvGrpSpPr>
      <p:grpSpPr>
        <a:xfrm>
          <a:off x="0" y="0"/>
          <a:ext cx="0" cy="0"/>
          <a:chOff x="0" y="0"/>
          <a:chExt cx="0" cy="0"/>
        </a:xfrm>
      </p:grpSpPr>
      <p:sp>
        <p:nvSpPr>
          <p:cNvPr id="4431" name="Google Shape;4431;g657f151182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2" name="Google Shape;4432;g657f151182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6" name="Shape 4436"/>
        <p:cNvGrpSpPr/>
        <p:nvPr/>
      </p:nvGrpSpPr>
      <p:grpSpPr>
        <a:xfrm>
          <a:off x="0" y="0"/>
          <a:ext cx="0" cy="0"/>
          <a:chOff x="0" y="0"/>
          <a:chExt cx="0" cy="0"/>
        </a:xfrm>
      </p:grpSpPr>
      <p:sp>
        <p:nvSpPr>
          <p:cNvPr id="4437" name="Google Shape;4437;g657f151182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8" name="Google Shape;4438;g657f151182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2" name="Shape 4472"/>
        <p:cNvGrpSpPr/>
        <p:nvPr/>
      </p:nvGrpSpPr>
      <p:grpSpPr>
        <a:xfrm>
          <a:off x="0" y="0"/>
          <a:ext cx="0" cy="0"/>
          <a:chOff x="0" y="0"/>
          <a:chExt cx="0" cy="0"/>
        </a:xfrm>
      </p:grpSpPr>
      <p:sp>
        <p:nvSpPr>
          <p:cNvPr id="4473" name="Google Shape;4473;g657f151182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4" name="Google Shape;4474;g657f151182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3" name="Shape 4493"/>
        <p:cNvGrpSpPr/>
        <p:nvPr/>
      </p:nvGrpSpPr>
      <p:grpSpPr>
        <a:xfrm>
          <a:off x="0" y="0"/>
          <a:ext cx="0" cy="0"/>
          <a:chOff x="0" y="0"/>
          <a:chExt cx="0" cy="0"/>
        </a:xfrm>
      </p:grpSpPr>
      <p:sp>
        <p:nvSpPr>
          <p:cNvPr id="4494" name="Google Shape;4494;g657f151182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5" name="Google Shape;4495;g657f151182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8" name="Shape 4538"/>
        <p:cNvGrpSpPr/>
        <p:nvPr/>
      </p:nvGrpSpPr>
      <p:grpSpPr>
        <a:xfrm>
          <a:off x="0" y="0"/>
          <a:ext cx="0" cy="0"/>
          <a:chOff x="0" y="0"/>
          <a:chExt cx="0" cy="0"/>
        </a:xfrm>
      </p:grpSpPr>
      <p:sp>
        <p:nvSpPr>
          <p:cNvPr id="4539" name="Google Shape;4539;g657f151182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0" name="Google Shape;4540;g657f151182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7" name="Shape 4557"/>
        <p:cNvGrpSpPr/>
        <p:nvPr/>
      </p:nvGrpSpPr>
      <p:grpSpPr>
        <a:xfrm>
          <a:off x="0" y="0"/>
          <a:ext cx="0" cy="0"/>
          <a:chOff x="0" y="0"/>
          <a:chExt cx="0" cy="0"/>
        </a:xfrm>
      </p:grpSpPr>
      <p:sp>
        <p:nvSpPr>
          <p:cNvPr id="4558" name="Google Shape;4558;g657f151182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9" name="Google Shape;4559;g657f151182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7" name="Shape 4577"/>
        <p:cNvGrpSpPr/>
        <p:nvPr/>
      </p:nvGrpSpPr>
      <p:grpSpPr>
        <a:xfrm>
          <a:off x="0" y="0"/>
          <a:ext cx="0" cy="0"/>
          <a:chOff x="0" y="0"/>
          <a:chExt cx="0" cy="0"/>
        </a:xfrm>
      </p:grpSpPr>
      <p:sp>
        <p:nvSpPr>
          <p:cNvPr id="4578" name="Google Shape;4578;g657f151182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9" name="Google Shape;4579;g657f151182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3" name="Shape 4583"/>
        <p:cNvGrpSpPr/>
        <p:nvPr/>
      </p:nvGrpSpPr>
      <p:grpSpPr>
        <a:xfrm>
          <a:off x="0" y="0"/>
          <a:ext cx="0" cy="0"/>
          <a:chOff x="0" y="0"/>
          <a:chExt cx="0" cy="0"/>
        </a:xfrm>
      </p:grpSpPr>
      <p:sp>
        <p:nvSpPr>
          <p:cNvPr id="4584" name="Google Shape;4584;g657f151182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5" name="Google Shape;4585;g657f151182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654e255454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654e255454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9" name="Shape 4589"/>
        <p:cNvGrpSpPr/>
        <p:nvPr/>
      </p:nvGrpSpPr>
      <p:grpSpPr>
        <a:xfrm>
          <a:off x="0" y="0"/>
          <a:ext cx="0" cy="0"/>
          <a:chOff x="0" y="0"/>
          <a:chExt cx="0" cy="0"/>
        </a:xfrm>
      </p:grpSpPr>
      <p:sp>
        <p:nvSpPr>
          <p:cNvPr id="4590" name="Google Shape;4590;g657f151182_0_1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1" name="Google Shape;4591;g657f151182_0_1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5" name="Shape 4625"/>
        <p:cNvGrpSpPr/>
        <p:nvPr/>
      </p:nvGrpSpPr>
      <p:grpSpPr>
        <a:xfrm>
          <a:off x="0" y="0"/>
          <a:ext cx="0" cy="0"/>
          <a:chOff x="0" y="0"/>
          <a:chExt cx="0" cy="0"/>
        </a:xfrm>
      </p:grpSpPr>
      <p:sp>
        <p:nvSpPr>
          <p:cNvPr id="4626" name="Google Shape;4626;g657f151182_0_1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7" name="Google Shape;4627;g657f151182_0_1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2" name="Shape 4652"/>
        <p:cNvGrpSpPr/>
        <p:nvPr/>
      </p:nvGrpSpPr>
      <p:grpSpPr>
        <a:xfrm>
          <a:off x="0" y="0"/>
          <a:ext cx="0" cy="0"/>
          <a:chOff x="0" y="0"/>
          <a:chExt cx="0" cy="0"/>
        </a:xfrm>
      </p:grpSpPr>
      <p:sp>
        <p:nvSpPr>
          <p:cNvPr id="4653" name="Google Shape;4653;g657f151182_0_1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4" name="Google Shape;4654;g657f151182_0_1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8" name="Shape 4658"/>
        <p:cNvGrpSpPr/>
        <p:nvPr/>
      </p:nvGrpSpPr>
      <p:grpSpPr>
        <a:xfrm>
          <a:off x="0" y="0"/>
          <a:ext cx="0" cy="0"/>
          <a:chOff x="0" y="0"/>
          <a:chExt cx="0" cy="0"/>
        </a:xfrm>
      </p:grpSpPr>
      <p:sp>
        <p:nvSpPr>
          <p:cNvPr id="4659" name="Google Shape;4659;g657f151182_0_1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0" name="Google Shape;4660;g657f151182_0_1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2" name="Shape 4682"/>
        <p:cNvGrpSpPr/>
        <p:nvPr/>
      </p:nvGrpSpPr>
      <p:grpSpPr>
        <a:xfrm>
          <a:off x="0" y="0"/>
          <a:ext cx="0" cy="0"/>
          <a:chOff x="0" y="0"/>
          <a:chExt cx="0" cy="0"/>
        </a:xfrm>
      </p:grpSpPr>
      <p:sp>
        <p:nvSpPr>
          <p:cNvPr id="4683" name="Google Shape;4683;g657f151182_0_1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4" name="Google Shape;4684;g657f151182_0_1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8" name="Shape 4688"/>
        <p:cNvGrpSpPr/>
        <p:nvPr/>
      </p:nvGrpSpPr>
      <p:grpSpPr>
        <a:xfrm>
          <a:off x="0" y="0"/>
          <a:ext cx="0" cy="0"/>
          <a:chOff x="0" y="0"/>
          <a:chExt cx="0" cy="0"/>
        </a:xfrm>
      </p:grpSpPr>
      <p:sp>
        <p:nvSpPr>
          <p:cNvPr id="4689" name="Google Shape;4689;g657f151182_0_1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0" name="Google Shape;4690;g657f151182_0_1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0" name="Shape 4710"/>
        <p:cNvGrpSpPr/>
        <p:nvPr/>
      </p:nvGrpSpPr>
      <p:grpSpPr>
        <a:xfrm>
          <a:off x="0" y="0"/>
          <a:ext cx="0" cy="0"/>
          <a:chOff x="0" y="0"/>
          <a:chExt cx="0" cy="0"/>
        </a:xfrm>
      </p:grpSpPr>
      <p:sp>
        <p:nvSpPr>
          <p:cNvPr id="4711" name="Google Shape;4711;g657f151182_0_1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2" name="Google Shape;4712;g657f151182_0_1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6" name="Shape 4716"/>
        <p:cNvGrpSpPr/>
        <p:nvPr/>
      </p:nvGrpSpPr>
      <p:grpSpPr>
        <a:xfrm>
          <a:off x="0" y="0"/>
          <a:ext cx="0" cy="0"/>
          <a:chOff x="0" y="0"/>
          <a:chExt cx="0" cy="0"/>
        </a:xfrm>
      </p:grpSpPr>
      <p:sp>
        <p:nvSpPr>
          <p:cNvPr id="4717" name="Google Shape;4717;g657f151182_0_1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8" name="Google Shape;4718;g657f151182_0_1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3" name="Shape 4743"/>
        <p:cNvGrpSpPr/>
        <p:nvPr/>
      </p:nvGrpSpPr>
      <p:grpSpPr>
        <a:xfrm>
          <a:off x="0" y="0"/>
          <a:ext cx="0" cy="0"/>
          <a:chOff x="0" y="0"/>
          <a:chExt cx="0" cy="0"/>
        </a:xfrm>
      </p:grpSpPr>
      <p:sp>
        <p:nvSpPr>
          <p:cNvPr id="4744" name="Google Shape;4744;g657f151182_0_1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5" name="Google Shape;4745;g657f151182_0_1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9" name="Shape 4749"/>
        <p:cNvGrpSpPr/>
        <p:nvPr/>
      </p:nvGrpSpPr>
      <p:grpSpPr>
        <a:xfrm>
          <a:off x="0" y="0"/>
          <a:ext cx="0" cy="0"/>
          <a:chOff x="0" y="0"/>
          <a:chExt cx="0" cy="0"/>
        </a:xfrm>
      </p:grpSpPr>
      <p:sp>
        <p:nvSpPr>
          <p:cNvPr id="4750" name="Google Shape;4750;g657f151182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1" name="Google Shape;4751;g657f151182_0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654e255454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654e255454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4" name="Shape 4784"/>
        <p:cNvGrpSpPr/>
        <p:nvPr/>
      </p:nvGrpSpPr>
      <p:grpSpPr>
        <a:xfrm>
          <a:off x="0" y="0"/>
          <a:ext cx="0" cy="0"/>
          <a:chOff x="0" y="0"/>
          <a:chExt cx="0" cy="0"/>
        </a:xfrm>
      </p:grpSpPr>
      <p:sp>
        <p:nvSpPr>
          <p:cNvPr id="4785" name="Google Shape;4785;g657f151182_0_1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6" name="Google Shape;4786;g657f151182_0_1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0" name="Shape 4790"/>
        <p:cNvGrpSpPr/>
        <p:nvPr/>
      </p:nvGrpSpPr>
      <p:grpSpPr>
        <a:xfrm>
          <a:off x="0" y="0"/>
          <a:ext cx="0" cy="0"/>
          <a:chOff x="0" y="0"/>
          <a:chExt cx="0" cy="0"/>
        </a:xfrm>
      </p:grpSpPr>
      <p:sp>
        <p:nvSpPr>
          <p:cNvPr id="4791" name="Google Shape;4791;g657f151182_0_1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2" name="Google Shape;4792;g657f151182_0_1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7" name="Shape 4827"/>
        <p:cNvGrpSpPr/>
        <p:nvPr/>
      </p:nvGrpSpPr>
      <p:grpSpPr>
        <a:xfrm>
          <a:off x="0" y="0"/>
          <a:ext cx="0" cy="0"/>
          <a:chOff x="0" y="0"/>
          <a:chExt cx="0" cy="0"/>
        </a:xfrm>
      </p:grpSpPr>
      <p:sp>
        <p:nvSpPr>
          <p:cNvPr id="4828" name="Google Shape;4828;g657f151182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9" name="Google Shape;4829;g657f151182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4" name="Shape 4844"/>
        <p:cNvGrpSpPr/>
        <p:nvPr/>
      </p:nvGrpSpPr>
      <p:grpSpPr>
        <a:xfrm>
          <a:off x="0" y="0"/>
          <a:ext cx="0" cy="0"/>
          <a:chOff x="0" y="0"/>
          <a:chExt cx="0" cy="0"/>
        </a:xfrm>
      </p:grpSpPr>
      <p:sp>
        <p:nvSpPr>
          <p:cNvPr id="4845" name="Google Shape;4845;g65b4256a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6" name="Google Shape;4846;g65b4256a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0" name="Shape 4860"/>
        <p:cNvGrpSpPr/>
        <p:nvPr/>
      </p:nvGrpSpPr>
      <p:grpSpPr>
        <a:xfrm>
          <a:off x="0" y="0"/>
          <a:ext cx="0" cy="0"/>
          <a:chOff x="0" y="0"/>
          <a:chExt cx="0" cy="0"/>
        </a:xfrm>
      </p:grpSpPr>
      <p:sp>
        <p:nvSpPr>
          <p:cNvPr id="4861" name="Google Shape;4861;g657f151182_0_1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2" name="Google Shape;4862;g657f151182_0_1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6" name="Shape 4866"/>
        <p:cNvGrpSpPr/>
        <p:nvPr/>
      </p:nvGrpSpPr>
      <p:grpSpPr>
        <a:xfrm>
          <a:off x="0" y="0"/>
          <a:ext cx="0" cy="0"/>
          <a:chOff x="0" y="0"/>
          <a:chExt cx="0" cy="0"/>
        </a:xfrm>
      </p:grpSpPr>
      <p:sp>
        <p:nvSpPr>
          <p:cNvPr id="4867" name="Google Shape;4867;g657f151182_0_1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8" name="Google Shape;4868;g657f151182_0_1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2" name="Shape 4892"/>
        <p:cNvGrpSpPr/>
        <p:nvPr/>
      </p:nvGrpSpPr>
      <p:grpSpPr>
        <a:xfrm>
          <a:off x="0" y="0"/>
          <a:ext cx="0" cy="0"/>
          <a:chOff x="0" y="0"/>
          <a:chExt cx="0" cy="0"/>
        </a:xfrm>
      </p:grpSpPr>
      <p:sp>
        <p:nvSpPr>
          <p:cNvPr id="4893" name="Google Shape;4893;g657f151182_0_1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4" name="Google Shape;4894;g657f151182_0_1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8" name="Shape 4898"/>
        <p:cNvGrpSpPr/>
        <p:nvPr/>
      </p:nvGrpSpPr>
      <p:grpSpPr>
        <a:xfrm>
          <a:off x="0" y="0"/>
          <a:ext cx="0" cy="0"/>
          <a:chOff x="0" y="0"/>
          <a:chExt cx="0" cy="0"/>
        </a:xfrm>
      </p:grpSpPr>
      <p:sp>
        <p:nvSpPr>
          <p:cNvPr id="4899" name="Google Shape;4899;g657f151182_0_1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0" name="Google Shape;4900;g657f151182_0_1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4" name="Shape 4924"/>
        <p:cNvGrpSpPr/>
        <p:nvPr/>
      </p:nvGrpSpPr>
      <p:grpSpPr>
        <a:xfrm>
          <a:off x="0" y="0"/>
          <a:ext cx="0" cy="0"/>
          <a:chOff x="0" y="0"/>
          <a:chExt cx="0" cy="0"/>
        </a:xfrm>
      </p:grpSpPr>
      <p:sp>
        <p:nvSpPr>
          <p:cNvPr id="4925" name="Google Shape;4925;g657f151182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6" name="Google Shape;4926;g657f151182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0" name="Shape 4930"/>
        <p:cNvGrpSpPr/>
        <p:nvPr/>
      </p:nvGrpSpPr>
      <p:grpSpPr>
        <a:xfrm>
          <a:off x="0" y="0"/>
          <a:ext cx="0" cy="0"/>
          <a:chOff x="0" y="0"/>
          <a:chExt cx="0" cy="0"/>
        </a:xfrm>
      </p:grpSpPr>
      <p:sp>
        <p:nvSpPr>
          <p:cNvPr id="4931" name="Google Shape;4931;g657f15118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2" name="Google Shape;4932;g657f15118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800639d9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800639d9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6" name="Shape 4966"/>
        <p:cNvGrpSpPr/>
        <p:nvPr/>
      </p:nvGrpSpPr>
      <p:grpSpPr>
        <a:xfrm>
          <a:off x="0" y="0"/>
          <a:ext cx="0" cy="0"/>
          <a:chOff x="0" y="0"/>
          <a:chExt cx="0" cy="0"/>
        </a:xfrm>
      </p:grpSpPr>
      <p:sp>
        <p:nvSpPr>
          <p:cNvPr id="4967" name="Google Shape;4967;g6be99eac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8" name="Google Shape;4968;g6be99eac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0" name="Shape 4970"/>
        <p:cNvGrpSpPr/>
        <p:nvPr/>
      </p:nvGrpSpPr>
      <p:grpSpPr>
        <a:xfrm>
          <a:off x="0" y="0"/>
          <a:ext cx="0" cy="0"/>
          <a:chOff x="0" y="0"/>
          <a:chExt cx="0" cy="0"/>
        </a:xfrm>
      </p:grpSpPr>
      <p:sp>
        <p:nvSpPr>
          <p:cNvPr id="4971" name="Google Shape;4971;g6be99eace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2" name="Google Shape;4972;g6be99eace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6" name="Shape 4976"/>
        <p:cNvGrpSpPr/>
        <p:nvPr/>
      </p:nvGrpSpPr>
      <p:grpSpPr>
        <a:xfrm>
          <a:off x="0" y="0"/>
          <a:ext cx="0" cy="0"/>
          <a:chOff x="0" y="0"/>
          <a:chExt cx="0" cy="0"/>
        </a:xfrm>
      </p:grpSpPr>
      <p:sp>
        <p:nvSpPr>
          <p:cNvPr id="4977" name="Google Shape;4977;g6be99eace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8" name="Google Shape;4978;g6be99eace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4" name="Shape 5014"/>
        <p:cNvGrpSpPr/>
        <p:nvPr/>
      </p:nvGrpSpPr>
      <p:grpSpPr>
        <a:xfrm>
          <a:off x="0" y="0"/>
          <a:ext cx="0" cy="0"/>
          <a:chOff x="0" y="0"/>
          <a:chExt cx="0" cy="0"/>
        </a:xfrm>
      </p:grpSpPr>
      <p:sp>
        <p:nvSpPr>
          <p:cNvPr id="5015" name="Google Shape;5015;g6be99eace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6" name="Google Shape;5016;g6be99eace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0" name="Shape 5020"/>
        <p:cNvGrpSpPr/>
        <p:nvPr/>
      </p:nvGrpSpPr>
      <p:grpSpPr>
        <a:xfrm>
          <a:off x="0" y="0"/>
          <a:ext cx="0" cy="0"/>
          <a:chOff x="0" y="0"/>
          <a:chExt cx="0" cy="0"/>
        </a:xfrm>
      </p:grpSpPr>
      <p:sp>
        <p:nvSpPr>
          <p:cNvPr id="5021" name="Google Shape;5021;g6be99eace8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2" name="Google Shape;5022;g6be99eace8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4" name="Shape 5054"/>
        <p:cNvGrpSpPr/>
        <p:nvPr/>
      </p:nvGrpSpPr>
      <p:grpSpPr>
        <a:xfrm>
          <a:off x="0" y="0"/>
          <a:ext cx="0" cy="0"/>
          <a:chOff x="0" y="0"/>
          <a:chExt cx="0" cy="0"/>
        </a:xfrm>
      </p:grpSpPr>
      <p:sp>
        <p:nvSpPr>
          <p:cNvPr id="5055" name="Google Shape;5055;g6be99eace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6" name="Google Shape;5056;g6be99eace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1" name="Shape 5091"/>
        <p:cNvGrpSpPr/>
        <p:nvPr/>
      </p:nvGrpSpPr>
      <p:grpSpPr>
        <a:xfrm>
          <a:off x="0" y="0"/>
          <a:ext cx="0" cy="0"/>
          <a:chOff x="0" y="0"/>
          <a:chExt cx="0" cy="0"/>
        </a:xfrm>
      </p:grpSpPr>
      <p:sp>
        <p:nvSpPr>
          <p:cNvPr id="5092" name="Google Shape;5092;g6be99eace8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3" name="Google Shape;5093;g6be99eace8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7" name="Shape 5137"/>
        <p:cNvGrpSpPr/>
        <p:nvPr/>
      </p:nvGrpSpPr>
      <p:grpSpPr>
        <a:xfrm>
          <a:off x="0" y="0"/>
          <a:ext cx="0" cy="0"/>
          <a:chOff x="0" y="0"/>
          <a:chExt cx="0" cy="0"/>
        </a:xfrm>
      </p:grpSpPr>
      <p:sp>
        <p:nvSpPr>
          <p:cNvPr id="5138" name="Google Shape;5138;g6be99eace8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9" name="Google Shape;5139;g6be99eace8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4" name="Shape 5184"/>
        <p:cNvGrpSpPr/>
        <p:nvPr/>
      </p:nvGrpSpPr>
      <p:grpSpPr>
        <a:xfrm>
          <a:off x="0" y="0"/>
          <a:ext cx="0" cy="0"/>
          <a:chOff x="0" y="0"/>
          <a:chExt cx="0" cy="0"/>
        </a:xfrm>
      </p:grpSpPr>
      <p:sp>
        <p:nvSpPr>
          <p:cNvPr id="5185" name="Google Shape;5185;g6be99eace8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6" name="Google Shape;5186;g6be99eace8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2" name="Shape 5232"/>
        <p:cNvGrpSpPr/>
        <p:nvPr/>
      </p:nvGrpSpPr>
      <p:grpSpPr>
        <a:xfrm>
          <a:off x="0" y="0"/>
          <a:ext cx="0" cy="0"/>
          <a:chOff x="0" y="0"/>
          <a:chExt cx="0" cy="0"/>
        </a:xfrm>
      </p:grpSpPr>
      <p:sp>
        <p:nvSpPr>
          <p:cNvPr id="5233" name="Google Shape;5233;g6be99eace8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4" name="Google Shape;5234;g6be99eace8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654e255454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654e255454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1" name="Shape 5281"/>
        <p:cNvGrpSpPr/>
        <p:nvPr/>
      </p:nvGrpSpPr>
      <p:grpSpPr>
        <a:xfrm>
          <a:off x="0" y="0"/>
          <a:ext cx="0" cy="0"/>
          <a:chOff x="0" y="0"/>
          <a:chExt cx="0" cy="0"/>
        </a:xfrm>
      </p:grpSpPr>
      <p:sp>
        <p:nvSpPr>
          <p:cNvPr id="5282" name="Google Shape;5282;g6be99eace8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3" name="Google Shape;5283;g6be99eace8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0" name="Shape 5300"/>
        <p:cNvGrpSpPr/>
        <p:nvPr/>
      </p:nvGrpSpPr>
      <p:grpSpPr>
        <a:xfrm>
          <a:off x="0" y="0"/>
          <a:ext cx="0" cy="0"/>
          <a:chOff x="0" y="0"/>
          <a:chExt cx="0" cy="0"/>
        </a:xfrm>
      </p:grpSpPr>
      <p:sp>
        <p:nvSpPr>
          <p:cNvPr id="5301" name="Google Shape;5301;g6be99eace8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2" name="Google Shape;5302;g6be99eace8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0" name="Shape 5320"/>
        <p:cNvGrpSpPr/>
        <p:nvPr/>
      </p:nvGrpSpPr>
      <p:grpSpPr>
        <a:xfrm>
          <a:off x="0" y="0"/>
          <a:ext cx="0" cy="0"/>
          <a:chOff x="0" y="0"/>
          <a:chExt cx="0" cy="0"/>
        </a:xfrm>
      </p:grpSpPr>
      <p:sp>
        <p:nvSpPr>
          <p:cNvPr id="5321" name="Google Shape;5321;g6be99eace8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2" name="Google Shape;5322;g6be99eace8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8" name="Shape 5378"/>
        <p:cNvGrpSpPr/>
        <p:nvPr/>
      </p:nvGrpSpPr>
      <p:grpSpPr>
        <a:xfrm>
          <a:off x="0" y="0"/>
          <a:ext cx="0" cy="0"/>
          <a:chOff x="0" y="0"/>
          <a:chExt cx="0" cy="0"/>
        </a:xfrm>
      </p:grpSpPr>
      <p:sp>
        <p:nvSpPr>
          <p:cNvPr id="5379" name="Google Shape;5379;g6be99eace8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0" name="Google Shape;5380;g6be99eace8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7" name="Shape 5427"/>
        <p:cNvGrpSpPr/>
        <p:nvPr/>
      </p:nvGrpSpPr>
      <p:grpSpPr>
        <a:xfrm>
          <a:off x="0" y="0"/>
          <a:ext cx="0" cy="0"/>
          <a:chOff x="0" y="0"/>
          <a:chExt cx="0" cy="0"/>
        </a:xfrm>
      </p:grpSpPr>
      <p:sp>
        <p:nvSpPr>
          <p:cNvPr id="5428" name="Google Shape;5428;g6be99eace8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9" name="Google Shape;5429;g6be99eace8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2" name="Shape 5462"/>
        <p:cNvGrpSpPr/>
        <p:nvPr/>
      </p:nvGrpSpPr>
      <p:grpSpPr>
        <a:xfrm>
          <a:off x="0" y="0"/>
          <a:ext cx="0" cy="0"/>
          <a:chOff x="0" y="0"/>
          <a:chExt cx="0" cy="0"/>
        </a:xfrm>
      </p:grpSpPr>
      <p:sp>
        <p:nvSpPr>
          <p:cNvPr id="5463" name="Google Shape;5463;g6be99eace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4" name="Google Shape;5464;g6be99eace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8" name="Shape 5468"/>
        <p:cNvGrpSpPr/>
        <p:nvPr/>
      </p:nvGrpSpPr>
      <p:grpSpPr>
        <a:xfrm>
          <a:off x="0" y="0"/>
          <a:ext cx="0" cy="0"/>
          <a:chOff x="0" y="0"/>
          <a:chExt cx="0" cy="0"/>
        </a:xfrm>
      </p:grpSpPr>
      <p:sp>
        <p:nvSpPr>
          <p:cNvPr id="5469" name="Google Shape;5469;g6be99eace8_0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0" name="Google Shape;5470;g6be99eace8_0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5" name="Shape 5505"/>
        <p:cNvGrpSpPr/>
        <p:nvPr/>
      </p:nvGrpSpPr>
      <p:grpSpPr>
        <a:xfrm>
          <a:off x="0" y="0"/>
          <a:ext cx="0" cy="0"/>
          <a:chOff x="0" y="0"/>
          <a:chExt cx="0" cy="0"/>
        </a:xfrm>
      </p:grpSpPr>
      <p:sp>
        <p:nvSpPr>
          <p:cNvPr id="5506" name="Google Shape;5506;g6be99eace8_0_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7" name="Google Shape;5507;g6be99eace8_0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2" name="Shape 5552"/>
        <p:cNvGrpSpPr/>
        <p:nvPr/>
      </p:nvGrpSpPr>
      <p:grpSpPr>
        <a:xfrm>
          <a:off x="0" y="0"/>
          <a:ext cx="0" cy="0"/>
          <a:chOff x="0" y="0"/>
          <a:chExt cx="0" cy="0"/>
        </a:xfrm>
      </p:grpSpPr>
      <p:sp>
        <p:nvSpPr>
          <p:cNvPr id="5553" name="Google Shape;5553;g6be99eace8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4" name="Google Shape;5554;g6be99eace8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0" name="Shape 5600"/>
        <p:cNvGrpSpPr/>
        <p:nvPr/>
      </p:nvGrpSpPr>
      <p:grpSpPr>
        <a:xfrm>
          <a:off x="0" y="0"/>
          <a:ext cx="0" cy="0"/>
          <a:chOff x="0" y="0"/>
          <a:chExt cx="0" cy="0"/>
        </a:xfrm>
      </p:grpSpPr>
      <p:sp>
        <p:nvSpPr>
          <p:cNvPr id="5601" name="Google Shape;5601;g6be99eace8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2" name="Google Shape;5602;g6be99eace8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6560a5f2d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6560a5f2d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9" name="Shape 5619"/>
        <p:cNvGrpSpPr/>
        <p:nvPr/>
      </p:nvGrpSpPr>
      <p:grpSpPr>
        <a:xfrm>
          <a:off x="0" y="0"/>
          <a:ext cx="0" cy="0"/>
          <a:chOff x="0" y="0"/>
          <a:chExt cx="0" cy="0"/>
        </a:xfrm>
      </p:grpSpPr>
      <p:sp>
        <p:nvSpPr>
          <p:cNvPr id="5620" name="Google Shape;5620;g6be99eace8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1" name="Google Shape;5621;g6be99eace8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9" name="Shape 5639"/>
        <p:cNvGrpSpPr/>
        <p:nvPr/>
      </p:nvGrpSpPr>
      <p:grpSpPr>
        <a:xfrm>
          <a:off x="0" y="0"/>
          <a:ext cx="0" cy="0"/>
          <a:chOff x="0" y="0"/>
          <a:chExt cx="0" cy="0"/>
        </a:xfrm>
      </p:grpSpPr>
      <p:sp>
        <p:nvSpPr>
          <p:cNvPr id="5640" name="Google Shape;5640;g6be99eace8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1" name="Google Shape;5641;g6be99eace8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7" name="Shape 5687"/>
        <p:cNvGrpSpPr/>
        <p:nvPr/>
      </p:nvGrpSpPr>
      <p:grpSpPr>
        <a:xfrm>
          <a:off x="0" y="0"/>
          <a:ext cx="0" cy="0"/>
          <a:chOff x="0" y="0"/>
          <a:chExt cx="0" cy="0"/>
        </a:xfrm>
      </p:grpSpPr>
      <p:sp>
        <p:nvSpPr>
          <p:cNvPr id="5688" name="Google Shape;5688;g6be99eace8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9" name="Google Shape;5689;g6be99eace8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4" name="Shape 5734"/>
        <p:cNvGrpSpPr/>
        <p:nvPr/>
      </p:nvGrpSpPr>
      <p:grpSpPr>
        <a:xfrm>
          <a:off x="0" y="0"/>
          <a:ext cx="0" cy="0"/>
          <a:chOff x="0" y="0"/>
          <a:chExt cx="0" cy="0"/>
        </a:xfrm>
      </p:grpSpPr>
      <p:sp>
        <p:nvSpPr>
          <p:cNvPr id="5735" name="Google Shape;5735;g6be99eace8_0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6" name="Google Shape;5736;g6be99eace8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3" name="Shape 5783"/>
        <p:cNvGrpSpPr/>
        <p:nvPr/>
      </p:nvGrpSpPr>
      <p:grpSpPr>
        <a:xfrm>
          <a:off x="0" y="0"/>
          <a:ext cx="0" cy="0"/>
          <a:chOff x="0" y="0"/>
          <a:chExt cx="0" cy="0"/>
        </a:xfrm>
      </p:grpSpPr>
      <p:sp>
        <p:nvSpPr>
          <p:cNvPr id="5784" name="Google Shape;5784;g6be99eace8_0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5" name="Google Shape;5785;g6be99eace8_0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2" name="Shape 5832"/>
        <p:cNvGrpSpPr/>
        <p:nvPr/>
      </p:nvGrpSpPr>
      <p:grpSpPr>
        <a:xfrm>
          <a:off x="0" y="0"/>
          <a:ext cx="0" cy="0"/>
          <a:chOff x="0" y="0"/>
          <a:chExt cx="0" cy="0"/>
        </a:xfrm>
      </p:grpSpPr>
      <p:sp>
        <p:nvSpPr>
          <p:cNvPr id="5833" name="Google Shape;5833;g6be99eace8_0_1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4" name="Google Shape;5834;g6be99eace8_0_1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4" name="Shape 5894"/>
        <p:cNvGrpSpPr/>
        <p:nvPr/>
      </p:nvGrpSpPr>
      <p:grpSpPr>
        <a:xfrm>
          <a:off x="0" y="0"/>
          <a:ext cx="0" cy="0"/>
          <a:chOff x="0" y="0"/>
          <a:chExt cx="0" cy="0"/>
        </a:xfrm>
      </p:grpSpPr>
      <p:sp>
        <p:nvSpPr>
          <p:cNvPr id="5895" name="Google Shape;5895;g6be99eace8_0_1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6" name="Google Shape;5896;g6be99eace8_0_1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6" name="Shape 5956"/>
        <p:cNvGrpSpPr/>
        <p:nvPr/>
      </p:nvGrpSpPr>
      <p:grpSpPr>
        <a:xfrm>
          <a:off x="0" y="0"/>
          <a:ext cx="0" cy="0"/>
          <a:chOff x="0" y="0"/>
          <a:chExt cx="0" cy="0"/>
        </a:xfrm>
      </p:grpSpPr>
      <p:sp>
        <p:nvSpPr>
          <p:cNvPr id="5957" name="Google Shape;5957;g6be99eace8_0_1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8" name="Google Shape;5958;g6be99eace8_0_1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7" name="Shape 6017"/>
        <p:cNvGrpSpPr/>
        <p:nvPr/>
      </p:nvGrpSpPr>
      <p:grpSpPr>
        <a:xfrm>
          <a:off x="0" y="0"/>
          <a:ext cx="0" cy="0"/>
          <a:chOff x="0" y="0"/>
          <a:chExt cx="0" cy="0"/>
        </a:xfrm>
      </p:grpSpPr>
      <p:sp>
        <p:nvSpPr>
          <p:cNvPr id="6018" name="Google Shape;6018;g6be99eace8_0_1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9" name="Google Shape;6019;g6be99eace8_0_1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8" name="Shape 6078"/>
        <p:cNvGrpSpPr/>
        <p:nvPr/>
      </p:nvGrpSpPr>
      <p:grpSpPr>
        <a:xfrm>
          <a:off x="0" y="0"/>
          <a:ext cx="0" cy="0"/>
          <a:chOff x="0" y="0"/>
          <a:chExt cx="0" cy="0"/>
        </a:xfrm>
      </p:grpSpPr>
      <p:sp>
        <p:nvSpPr>
          <p:cNvPr id="6079" name="Google Shape;6079;g6be99eace8_0_1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0" name="Google Shape;6080;g6be99eace8_0_1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6560a5f2d1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6560a5f2d1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7" name="Shape 6137"/>
        <p:cNvGrpSpPr/>
        <p:nvPr/>
      </p:nvGrpSpPr>
      <p:grpSpPr>
        <a:xfrm>
          <a:off x="0" y="0"/>
          <a:ext cx="0" cy="0"/>
          <a:chOff x="0" y="0"/>
          <a:chExt cx="0" cy="0"/>
        </a:xfrm>
      </p:grpSpPr>
      <p:sp>
        <p:nvSpPr>
          <p:cNvPr id="6138" name="Google Shape;6138;g6be99eace8_0_1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9" name="Google Shape;6139;g6be99eace8_0_1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4" name="Shape 6184"/>
        <p:cNvGrpSpPr/>
        <p:nvPr/>
      </p:nvGrpSpPr>
      <p:grpSpPr>
        <a:xfrm>
          <a:off x="0" y="0"/>
          <a:ext cx="0" cy="0"/>
          <a:chOff x="0" y="0"/>
          <a:chExt cx="0" cy="0"/>
        </a:xfrm>
      </p:grpSpPr>
      <p:sp>
        <p:nvSpPr>
          <p:cNvPr id="6185" name="Google Shape;6185;g6be99eace8_0_1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6" name="Google Shape;6186;g6be99eace8_0_1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0" name="Shape 6230"/>
        <p:cNvGrpSpPr/>
        <p:nvPr/>
      </p:nvGrpSpPr>
      <p:grpSpPr>
        <a:xfrm>
          <a:off x="0" y="0"/>
          <a:ext cx="0" cy="0"/>
          <a:chOff x="0" y="0"/>
          <a:chExt cx="0" cy="0"/>
        </a:xfrm>
      </p:grpSpPr>
      <p:sp>
        <p:nvSpPr>
          <p:cNvPr id="6231" name="Google Shape;6231;g6be99eac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2" name="Google Shape;6232;g6be99eac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6" name="Shape 6236"/>
        <p:cNvGrpSpPr/>
        <p:nvPr/>
      </p:nvGrpSpPr>
      <p:grpSpPr>
        <a:xfrm>
          <a:off x="0" y="0"/>
          <a:ext cx="0" cy="0"/>
          <a:chOff x="0" y="0"/>
          <a:chExt cx="0" cy="0"/>
        </a:xfrm>
      </p:grpSpPr>
      <p:sp>
        <p:nvSpPr>
          <p:cNvPr id="6237" name="Google Shape;6237;g6be99eace8_0_1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8" name="Google Shape;6238;g6be99eace8_0_1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2" name="Shape 6242"/>
        <p:cNvGrpSpPr/>
        <p:nvPr/>
      </p:nvGrpSpPr>
      <p:grpSpPr>
        <a:xfrm>
          <a:off x="0" y="0"/>
          <a:ext cx="0" cy="0"/>
          <a:chOff x="0" y="0"/>
          <a:chExt cx="0" cy="0"/>
        </a:xfrm>
      </p:grpSpPr>
      <p:sp>
        <p:nvSpPr>
          <p:cNvPr id="6243" name="Google Shape;6243;g80da9921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4" name="Google Shape;6244;g80da9921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654e25545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54e25545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6560a5f2d1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6560a5f2d1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6d006c41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6d006c41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6560a5f2d1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6560a5f2d1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6560a5f2d1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6560a5f2d1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6560a5f2d1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6560a5f2d1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6560a5f2d1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6560a5f2d1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6560a5f2d1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6560a5f2d1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6560a5f2d1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6560a5f2d1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6560a5f2d1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6560a5f2d1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6560a5f2d1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6560a5f2d1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654e255454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654e255454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6560a5f2d1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6560a5f2d1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838c4461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838c4461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6560a5f2d1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6560a5f2d1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6560a5f2d1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6560a5f2d1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6560a5f2d1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6560a5f2d1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6560a5f2d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6560a5f2d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6560a5f2d1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6560a5f2d1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6560a5f2d1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6560a5f2d1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6560a5f2d1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6560a5f2d1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6560a5f2d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6560a5f2d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654e255454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54e255454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6560a5f2d1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6560a5f2d1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6560a5f2d1_2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6560a5f2d1_2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6560a5f2d1_2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6560a5f2d1_2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6560a5f2d1_2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6560a5f2d1_2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6560a5f2d1_2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6560a5f2d1_2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6560a5f2d1_2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6560a5f2d1_2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6560a5f2d1_2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6560a5f2d1_2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6560a5f2d1_2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6560a5f2d1_2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6560a5f2d1_2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6560a5f2d1_2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654e255454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54e255454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6560a5f2d1_2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6560a5f2d1_2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6560a5f2d1_2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6560a5f2d1_2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6560a5f2d1_2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6560a5f2d1_2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6560a5f2d1_2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6560a5f2d1_2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6560a5f2d1_2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6560a5f2d1_2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6560a5f2d1_2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6560a5f2d1_2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6560a5f2d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6560a5f2d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6560a5f2d1_2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6560a5f2d1_2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6560a5f2d1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6560a5f2d1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6560a5f2d1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6560a5f2d1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654e255454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54e255454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6560a5f2d1_3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6560a5f2d1_3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g6560a5f2d1_3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7" name="Google Shape;1717;g6560a5f2d1_3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6560a5f2d1_3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6560a5f2d1_3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g6560a5f2d1_3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5" name="Google Shape;1795;g6560a5f2d1_3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g6560a5f2d1_3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2" name="Google Shape;1832;g6560a5f2d1_3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6560a5f2d1_3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6560a5f2d1_3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6560a5f2d1_3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6560a5f2d1_3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6560a5f2d1_3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6560a5f2d1_3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4" name="Shape 1964"/>
        <p:cNvGrpSpPr/>
        <p:nvPr/>
      </p:nvGrpSpPr>
      <p:grpSpPr>
        <a:xfrm>
          <a:off x="0" y="0"/>
          <a:ext cx="0" cy="0"/>
          <a:chOff x="0" y="0"/>
          <a:chExt cx="0" cy="0"/>
        </a:xfrm>
      </p:grpSpPr>
      <p:sp>
        <p:nvSpPr>
          <p:cNvPr id="1965" name="Google Shape;1965;g6560a5f2d1_3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6" name="Google Shape;1966;g6560a5f2d1_3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6560a5f2d1_3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1" name="Google Shape;1971;g6560a5f2d1_3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654e255454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654e255454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g6560a5f2d1_3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5" name="Google Shape;2025;g6560a5f2d1_3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g6560a5f2d1_3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6560a5f2d1_3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6560a5f2d1_3_1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6560a5f2d1_3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8" name="Shape 2118"/>
        <p:cNvGrpSpPr/>
        <p:nvPr/>
      </p:nvGrpSpPr>
      <p:grpSpPr>
        <a:xfrm>
          <a:off x="0" y="0"/>
          <a:ext cx="0" cy="0"/>
          <a:chOff x="0" y="0"/>
          <a:chExt cx="0" cy="0"/>
        </a:xfrm>
      </p:grpSpPr>
      <p:sp>
        <p:nvSpPr>
          <p:cNvPr id="2119" name="Google Shape;2119;g6560a5f2d1_3_1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0" name="Google Shape;2120;g6560a5f2d1_3_1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6" name="Shape 2176"/>
        <p:cNvGrpSpPr/>
        <p:nvPr/>
      </p:nvGrpSpPr>
      <p:grpSpPr>
        <a:xfrm>
          <a:off x="0" y="0"/>
          <a:ext cx="0" cy="0"/>
          <a:chOff x="0" y="0"/>
          <a:chExt cx="0" cy="0"/>
        </a:xfrm>
      </p:grpSpPr>
      <p:sp>
        <p:nvSpPr>
          <p:cNvPr id="2177" name="Google Shape;2177;g6560a5f2d1_3_1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8" name="Google Shape;2178;g6560a5f2d1_3_1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3" name="Shape 2233"/>
        <p:cNvGrpSpPr/>
        <p:nvPr/>
      </p:nvGrpSpPr>
      <p:grpSpPr>
        <a:xfrm>
          <a:off x="0" y="0"/>
          <a:ext cx="0" cy="0"/>
          <a:chOff x="0" y="0"/>
          <a:chExt cx="0" cy="0"/>
        </a:xfrm>
      </p:grpSpPr>
      <p:sp>
        <p:nvSpPr>
          <p:cNvPr id="2234" name="Google Shape;2234;g6560a5f2d1_3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5" name="Google Shape;2235;g6560a5f2d1_3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g6560a5f2d1_3_1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3" name="Google Shape;2293;g6560a5f2d1_3_1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8" name="Shape 2348"/>
        <p:cNvGrpSpPr/>
        <p:nvPr/>
      </p:nvGrpSpPr>
      <p:grpSpPr>
        <a:xfrm>
          <a:off x="0" y="0"/>
          <a:ext cx="0" cy="0"/>
          <a:chOff x="0" y="0"/>
          <a:chExt cx="0" cy="0"/>
        </a:xfrm>
      </p:grpSpPr>
      <p:sp>
        <p:nvSpPr>
          <p:cNvPr id="2349" name="Google Shape;2349;g6560a5f2d1_3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0" name="Google Shape;2350;g6560a5f2d1_3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g6560a5f2d1_3_1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5" name="Google Shape;2355;g6560a5f2d1_3_1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7" name="Shape 2407"/>
        <p:cNvGrpSpPr/>
        <p:nvPr/>
      </p:nvGrpSpPr>
      <p:grpSpPr>
        <a:xfrm>
          <a:off x="0" y="0"/>
          <a:ext cx="0" cy="0"/>
          <a:chOff x="0" y="0"/>
          <a:chExt cx="0" cy="0"/>
        </a:xfrm>
      </p:grpSpPr>
      <p:sp>
        <p:nvSpPr>
          <p:cNvPr id="2408" name="Google Shape;2408;g6560a5f2d1_3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9" name="Google Shape;2409;g6560a5f2d1_3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654e255454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54e255454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g6560a5f2d1_3_1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4" name="Google Shape;2414;g6560a5f2d1_3_1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6" name="Shape 2466"/>
        <p:cNvGrpSpPr/>
        <p:nvPr/>
      </p:nvGrpSpPr>
      <p:grpSpPr>
        <a:xfrm>
          <a:off x="0" y="0"/>
          <a:ext cx="0" cy="0"/>
          <a:chOff x="0" y="0"/>
          <a:chExt cx="0" cy="0"/>
        </a:xfrm>
      </p:grpSpPr>
      <p:sp>
        <p:nvSpPr>
          <p:cNvPr id="2467" name="Google Shape;2467;g6560a5f2d1_3_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8" name="Google Shape;2468;g6560a5f2d1_3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2" name="Shape 2502"/>
        <p:cNvGrpSpPr/>
        <p:nvPr/>
      </p:nvGrpSpPr>
      <p:grpSpPr>
        <a:xfrm>
          <a:off x="0" y="0"/>
          <a:ext cx="0" cy="0"/>
          <a:chOff x="0" y="0"/>
          <a:chExt cx="0" cy="0"/>
        </a:xfrm>
      </p:grpSpPr>
      <p:sp>
        <p:nvSpPr>
          <p:cNvPr id="2503" name="Google Shape;2503;g6560a5f2d1_3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4" name="Google Shape;2504;g6560a5f2d1_3_1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9" name="Shape 2519"/>
        <p:cNvGrpSpPr/>
        <p:nvPr/>
      </p:nvGrpSpPr>
      <p:grpSpPr>
        <a:xfrm>
          <a:off x="0" y="0"/>
          <a:ext cx="0" cy="0"/>
          <a:chOff x="0" y="0"/>
          <a:chExt cx="0" cy="0"/>
        </a:xfrm>
      </p:grpSpPr>
      <p:sp>
        <p:nvSpPr>
          <p:cNvPr id="2520" name="Google Shape;2520;g6560a5f2d1_3_1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1" name="Google Shape;2521;g6560a5f2d1_3_1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4" name="Shape 2524"/>
        <p:cNvGrpSpPr/>
        <p:nvPr/>
      </p:nvGrpSpPr>
      <p:grpSpPr>
        <a:xfrm>
          <a:off x="0" y="0"/>
          <a:ext cx="0" cy="0"/>
          <a:chOff x="0" y="0"/>
          <a:chExt cx="0" cy="0"/>
        </a:xfrm>
      </p:grpSpPr>
      <p:sp>
        <p:nvSpPr>
          <p:cNvPr id="2525" name="Google Shape;2525;g6560a5f2d1_3_1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6" name="Google Shape;2526;g6560a5f2d1_3_1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9" name="Shape 2529"/>
        <p:cNvGrpSpPr/>
        <p:nvPr/>
      </p:nvGrpSpPr>
      <p:grpSpPr>
        <a:xfrm>
          <a:off x="0" y="0"/>
          <a:ext cx="0" cy="0"/>
          <a:chOff x="0" y="0"/>
          <a:chExt cx="0" cy="0"/>
        </a:xfrm>
      </p:grpSpPr>
      <p:sp>
        <p:nvSpPr>
          <p:cNvPr id="2530" name="Google Shape;2530;g6560a5f2d1_3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1" name="Google Shape;2531;g6560a5f2d1_3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0" name="Shape 2590"/>
        <p:cNvGrpSpPr/>
        <p:nvPr/>
      </p:nvGrpSpPr>
      <p:grpSpPr>
        <a:xfrm>
          <a:off x="0" y="0"/>
          <a:ext cx="0" cy="0"/>
          <a:chOff x="0" y="0"/>
          <a:chExt cx="0" cy="0"/>
        </a:xfrm>
      </p:grpSpPr>
      <p:sp>
        <p:nvSpPr>
          <p:cNvPr id="2591" name="Google Shape;2591;g6560a5f2d1_3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2" name="Google Shape;2592;g6560a5f2d1_3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5" name="Shape 2595"/>
        <p:cNvGrpSpPr/>
        <p:nvPr/>
      </p:nvGrpSpPr>
      <p:grpSpPr>
        <a:xfrm>
          <a:off x="0" y="0"/>
          <a:ext cx="0" cy="0"/>
          <a:chOff x="0" y="0"/>
          <a:chExt cx="0" cy="0"/>
        </a:xfrm>
      </p:grpSpPr>
      <p:sp>
        <p:nvSpPr>
          <p:cNvPr id="2596" name="Google Shape;2596;g6560a5f2d1_3_1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7" name="Google Shape;2597;g6560a5f2d1_3_1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8" name="Shape 2658"/>
        <p:cNvGrpSpPr/>
        <p:nvPr/>
      </p:nvGrpSpPr>
      <p:grpSpPr>
        <a:xfrm>
          <a:off x="0" y="0"/>
          <a:ext cx="0" cy="0"/>
          <a:chOff x="0" y="0"/>
          <a:chExt cx="0" cy="0"/>
        </a:xfrm>
      </p:grpSpPr>
      <p:sp>
        <p:nvSpPr>
          <p:cNvPr id="2659" name="Google Shape;2659;g6579d07b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0" name="Google Shape;2660;g6579d07b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6" name="Shape 2706"/>
        <p:cNvGrpSpPr/>
        <p:nvPr/>
      </p:nvGrpSpPr>
      <p:grpSpPr>
        <a:xfrm>
          <a:off x="0" y="0"/>
          <a:ext cx="0" cy="0"/>
          <a:chOff x="0" y="0"/>
          <a:chExt cx="0" cy="0"/>
        </a:xfrm>
      </p:grpSpPr>
      <p:sp>
        <p:nvSpPr>
          <p:cNvPr id="2707" name="Google Shape;2707;g6579d07b31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8" name="Google Shape;2708;g6579d07b31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654e255454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54e255454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2" name="Shape 2752"/>
        <p:cNvGrpSpPr/>
        <p:nvPr/>
      </p:nvGrpSpPr>
      <p:grpSpPr>
        <a:xfrm>
          <a:off x="0" y="0"/>
          <a:ext cx="0" cy="0"/>
          <a:chOff x="0" y="0"/>
          <a:chExt cx="0" cy="0"/>
        </a:xfrm>
      </p:grpSpPr>
      <p:sp>
        <p:nvSpPr>
          <p:cNvPr id="2753" name="Google Shape;2753;g6579d07b31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4" name="Google Shape;2754;g6579d07b31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7" name="Shape 2757"/>
        <p:cNvGrpSpPr/>
        <p:nvPr/>
      </p:nvGrpSpPr>
      <p:grpSpPr>
        <a:xfrm>
          <a:off x="0" y="0"/>
          <a:ext cx="0" cy="0"/>
          <a:chOff x="0" y="0"/>
          <a:chExt cx="0" cy="0"/>
        </a:xfrm>
      </p:grpSpPr>
      <p:sp>
        <p:nvSpPr>
          <p:cNvPr id="2758" name="Google Shape;2758;g6579d07b31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9" name="Google Shape;2759;g6579d07b31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5" name="Shape 2805"/>
        <p:cNvGrpSpPr/>
        <p:nvPr/>
      </p:nvGrpSpPr>
      <p:grpSpPr>
        <a:xfrm>
          <a:off x="0" y="0"/>
          <a:ext cx="0" cy="0"/>
          <a:chOff x="0" y="0"/>
          <a:chExt cx="0" cy="0"/>
        </a:xfrm>
      </p:grpSpPr>
      <p:sp>
        <p:nvSpPr>
          <p:cNvPr id="2806" name="Google Shape;2806;g6579d07b31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7" name="Google Shape;2807;g6579d07b31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4" name="Shape 2854"/>
        <p:cNvGrpSpPr/>
        <p:nvPr/>
      </p:nvGrpSpPr>
      <p:grpSpPr>
        <a:xfrm>
          <a:off x="0" y="0"/>
          <a:ext cx="0" cy="0"/>
          <a:chOff x="0" y="0"/>
          <a:chExt cx="0" cy="0"/>
        </a:xfrm>
      </p:grpSpPr>
      <p:sp>
        <p:nvSpPr>
          <p:cNvPr id="2855" name="Google Shape;2855;g6579d07b3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6" name="Google Shape;2856;g6579d07b3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0" name="Shape 2900"/>
        <p:cNvGrpSpPr/>
        <p:nvPr/>
      </p:nvGrpSpPr>
      <p:grpSpPr>
        <a:xfrm>
          <a:off x="0" y="0"/>
          <a:ext cx="0" cy="0"/>
          <a:chOff x="0" y="0"/>
          <a:chExt cx="0" cy="0"/>
        </a:xfrm>
      </p:grpSpPr>
      <p:sp>
        <p:nvSpPr>
          <p:cNvPr id="2901" name="Google Shape;2901;g6579d07b31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2" name="Google Shape;2902;g6579d07b31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1" name="Shape 2981"/>
        <p:cNvGrpSpPr/>
        <p:nvPr/>
      </p:nvGrpSpPr>
      <p:grpSpPr>
        <a:xfrm>
          <a:off x="0" y="0"/>
          <a:ext cx="0" cy="0"/>
          <a:chOff x="0" y="0"/>
          <a:chExt cx="0" cy="0"/>
        </a:xfrm>
      </p:grpSpPr>
      <p:sp>
        <p:nvSpPr>
          <p:cNvPr id="2982" name="Google Shape;2982;g6579d07b3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3" name="Google Shape;2983;g6579d07b3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8" name="Shape 3028"/>
        <p:cNvGrpSpPr/>
        <p:nvPr/>
      </p:nvGrpSpPr>
      <p:grpSpPr>
        <a:xfrm>
          <a:off x="0" y="0"/>
          <a:ext cx="0" cy="0"/>
          <a:chOff x="0" y="0"/>
          <a:chExt cx="0" cy="0"/>
        </a:xfrm>
      </p:grpSpPr>
      <p:sp>
        <p:nvSpPr>
          <p:cNvPr id="3029" name="Google Shape;3029;g6579d07b31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0" name="Google Shape;3030;g6579d07b31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5" name="Shape 3075"/>
        <p:cNvGrpSpPr/>
        <p:nvPr/>
      </p:nvGrpSpPr>
      <p:grpSpPr>
        <a:xfrm>
          <a:off x="0" y="0"/>
          <a:ext cx="0" cy="0"/>
          <a:chOff x="0" y="0"/>
          <a:chExt cx="0" cy="0"/>
        </a:xfrm>
      </p:grpSpPr>
      <p:sp>
        <p:nvSpPr>
          <p:cNvPr id="3076" name="Google Shape;3076;g6579d07b31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7" name="Google Shape;3077;g6579d07b31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2" name="Shape 3122"/>
        <p:cNvGrpSpPr/>
        <p:nvPr/>
      </p:nvGrpSpPr>
      <p:grpSpPr>
        <a:xfrm>
          <a:off x="0" y="0"/>
          <a:ext cx="0" cy="0"/>
          <a:chOff x="0" y="0"/>
          <a:chExt cx="0" cy="0"/>
        </a:xfrm>
      </p:grpSpPr>
      <p:sp>
        <p:nvSpPr>
          <p:cNvPr id="3123" name="Google Shape;3123;g6579d07b31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4" name="Google Shape;3124;g6579d07b31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2" name="Shape 3172"/>
        <p:cNvGrpSpPr/>
        <p:nvPr/>
      </p:nvGrpSpPr>
      <p:grpSpPr>
        <a:xfrm>
          <a:off x="0" y="0"/>
          <a:ext cx="0" cy="0"/>
          <a:chOff x="0" y="0"/>
          <a:chExt cx="0" cy="0"/>
        </a:xfrm>
      </p:grpSpPr>
      <p:sp>
        <p:nvSpPr>
          <p:cNvPr id="3173" name="Google Shape;3173;g6579d07b31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4" name="Google Shape;3174;g6579d07b31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1" Type="http://schemas.openxmlformats.org/officeDocument/2006/relationships/image" Target="../media/image47.png"/><Relationship Id="rId10" Type="http://schemas.openxmlformats.org/officeDocument/2006/relationships/image" Target="../media/image21.png"/><Relationship Id="rId12"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02.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03.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21.png"/><Relationship Id="rId12"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04.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05.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06.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07.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08.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10.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21.png"/><Relationship Id="rId13" Type="http://schemas.openxmlformats.org/officeDocument/2006/relationships/image" Target="../media/image46.png"/><Relationship Id="rId12"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15" Type="http://schemas.openxmlformats.org/officeDocument/2006/relationships/image" Target="../media/image40.png"/><Relationship Id="rId14" Type="http://schemas.openxmlformats.org/officeDocument/2006/relationships/image" Target="../media/image48.png"/><Relationship Id="rId17" Type="http://schemas.openxmlformats.org/officeDocument/2006/relationships/image" Target="../media/image34.png"/><Relationship Id="rId16" Type="http://schemas.openxmlformats.org/officeDocument/2006/relationships/image" Target="../media/image39.png"/><Relationship Id="rId5" Type="http://schemas.openxmlformats.org/officeDocument/2006/relationships/image" Target="../media/image7.png"/><Relationship Id="rId19" Type="http://schemas.openxmlformats.org/officeDocument/2006/relationships/image" Target="../media/image45.png"/><Relationship Id="rId6" Type="http://schemas.openxmlformats.org/officeDocument/2006/relationships/image" Target="../media/image9.png"/><Relationship Id="rId18" Type="http://schemas.openxmlformats.org/officeDocument/2006/relationships/image" Target="../media/image41.png"/><Relationship Id="rId7" Type="http://schemas.openxmlformats.org/officeDocument/2006/relationships/image" Target="../media/image8.png"/><Relationship Id="rId8" Type="http://schemas.openxmlformats.org/officeDocument/2006/relationships/image" Target="../media/image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21.png"/><Relationship Id="rId13" Type="http://schemas.openxmlformats.org/officeDocument/2006/relationships/image" Target="../media/image46.png"/><Relationship Id="rId12"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15" Type="http://schemas.openxmlformats.org/officeDocument/2006/relationships/image" Target="../media/image40.png"/><Relationship Id="rId14" Type="http://schemas.openxmlformats.org/officeDocument/2006/relationships/image" Target="../media/image48.png"/><Relationship Id="rId17" Type="http://schemas.openxmlformats.org/officeDocument/2006/relationships/image" Target="../media/image34.png"/><Relationship Id="rId16" Type="http://schemas.openxmlformats.org/officeDocument/2006/relationships/image" Target="../media/image39.png"/><Relationship Id="rId5" Type="http://schemas.openxmlformats.org/officeDocument/2006/relationships/image" Target="../media/image7.png"/><Relationship Id="rId19" Type="http://schemas.openxmlformats.org/officeDocument/2006/relationships/image" Target="../media/image45.png"/><Relationship Id="rId6" Type="http://schemas.openxmlformats.org/officeDocument/2006/relationships/image" Target="../media/image9.png"/><Relationship Id="rId18" Type="http://schemas.openxmlformats.org/officeDocument/2006/relationships/image" Target="../media/image41.png"/><Relationship Id="rId7" Type="http://schemas.openxmlformats.org/officeDocument/2006/relationships/image" Target="../media/image8.png"/><Relationship Id="rId8" Type="http://schemas.openxmlformats.org/officeDocument/2006/relationships/image" Target="../media/image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21.png"/><Relationship Id="rId13" Type="http://schemas.openxmlformats.org/officeDocument/2006/relationships/image" Target="../media/image46.png"/><Relationship Id="rId12"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15" Type="http://schemas.openxmlformats.org/officeDocument/2006/relationships/image" Target="../media/image40.png"/><Relationship Id="rId14" Type="http://schemas.openxmlformats.org/officeDocument/2006/relationships/image" Target="../media/image48.png"/><Relationship Id="rId17" Type="http://schemas.openxmlformats.org/officeDocument/2006/relationships/image" Target="../media/image34.png"/><Relationship Id="rId16" Type="http://schemas.openxmlformats.org/officeDocument/2006/relationships/image" Target="../media/image39.png"/><Relationship Id="rId5" Type="http://schemas.openxmlformats.org/officeDocument/2006/relationships/image" Target="../media/image7.png"/><Relationship Id="rId19" Type="http://schemas.openxmlformats.org/officeDocument/2006/relationships/image" Target="../media/image45.png"/><Relationship Id="rId6" Type="http://schemas.openxmlformats.org/officeDocument/2006/relationships/image" Target="../media/image9.png"/><Relationship Id="rId18" Type="http://schemas.openxmlformats.org/officeDocument/2006/relationships/image" Target="../media/image41.png"/><Relationship Id="rId7" Type="http://schemas.openxmlformats.org/officeDocument/2006/relationships/image" Target="../media/image8.png"/><Relationship Id="rId8" Type="http://schemas.openxmlformats.org/officeDocument/2006/relationships/image" Target="../media/image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3.png"/><Relationship Id="rId4" Type="http://schemas.openxmlformats.org/officeDocument/2006/relationships/image" Target="../media/image21.png"/><Relationship Id="rId9"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3.png"/><Relationship Id="rId4" Type="http://schemas.openxmlformats.org/officeDocument/2006/relationships/image" Target="../media/image21.png"/><Relationship Id="rId9"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3.png"/><Relationship Id="rId4" Type="http://schemas.openxmlformats.org/officeDocument/2006/relationships/image" Target="../media/image21.png"/><Relationship Id="rId9"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3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3.png"/><Relationship Id="rId4" Type="http://schemas.openxmlformats.org/officeDocument/2006/relationships/image" Target="../media/image21.png"/><Relationship Id="rId9"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3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3.png"/><Relationship Id="rId4" Type="http://schemas.openxmlformats.org/officeDocument/2006/relationships/image" Target="../media/image21.png"/><Relationship Id="rId9"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3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png"/></Relationships>
</file>

<file path=ppt/slides/_rels/slide130.xml.rels><?xml version="1.0" encoding="UTF-8" standalone="yes"?><Relationships xmlns="http://schemas.openxmlformats.org/package/2006/relationships"><Relationship Id="rId10"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70.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3.png"/><Relationship Id="rId4" Type="http://schemas.openxmlformats.org/officeDocument/2006/relationships/image" Target="../media/image69.png"/><Relationship Id="rId9"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3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7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4.png"/><Relationship Id="rId8" Type="http://schemas.openxmlformats.org/officeDocument/2006/relationships/image" Target="../media/image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4.png"/><Relationship Id="rId8" Type="http://schemas.openxmlformats.org/officeDocument/2006/relationships/image" Target="../media/image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57.jp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4.png"/><Relationship Id="rId8" Type="http://schemas.openxmlformats.org/officeDocument/2006/relationships/image" Target="../media/image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57.jp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4.png"/><Relationship Id="rId8" Type="http://schemas.openxmlformats.org/officeDocument/2006/relationships/image" Target="../media/image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57.jp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4.png"/><Relationship Id="rId8" Type="http://schemas.openxmlformats.org/officeDocument/2006/relationships/image" Target="../media/image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57.jp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4.png"/><Relationship Id="rId8" Type="http://schemas.openxmlformats.org/officeDocument/2006/relationships/image" Target="../media/image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87.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4.png"/><Relationship Id="rId8"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4.png"/><Relationship Id="rId8" Type="http://schemas.openxmlformats.org/officeDocument/2006/relationships/image" Target="../media/image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6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4.png"/><Relationship Id="rId8" Type="http://schemas.openxmlformats.org/officeDocument/2006/relationships/image" Target="../media/image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8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4.png"/><Relationship Id="rId8" Type="http://schemas.openxmlformats.org/officeDocument/2006/relationships/image" Target="../media/image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57.jp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4.png"/><Relationship Id="rId8" Type="http://schemas.openxmlformats.org/officeDocument/2006/relationships/image" Target="../media/image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57.jp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4.png"/><Relationship Id="rId8" Type="http://schemas.openxmlformats.org/officeDocument/2006/relationships/image" Target="../media/image8.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65.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66.xml.rels><?xml version="1.0" encoding="UTF-8" standalone="yes"?><Relationships xmlns="http://schemas.openxmlformats.org/package/2006/relationships"><Relationship Id="rId11" Type="http://schemas.openxmlformats.org/officeDocument/2006/relationships/image" Target="../media/image57.jpg"/><Relationship Id="rId10" Type="http://schemas.openxmlformats.org/officeDocument/2006/relationships/image" Target="../media/image21.png"/><Relationship Id="rId12" Type="http://schemas.openxmlformats.org/officeDocument/2006/relationships/image" Target="../media/image53.jpg"/><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67.xml.rels><?xml version="1.0" encoding="UTF-8" standalone="yes"?><Relationships xmlns="http://schemas.openxmlformats.org/package/2006/relationships"><Relationship Id="rId11" Type="http://schemas.openxmlformats.org/officeDocument/2006/relationships/image" Target="../media/image77.png"/><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68.xml.rels><?xml version="1.0" encoding="UTF-8" standalone="yes"?><Relationships xmlns="http://schemas.openxmlformats.org/package/2006/relationships"><Relationship Id="rId11" Type="http://schemas.openxmlformats.org/officeDocument/2006/relationships/image" Target="../media/image77.png"/><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69.xml.rels><?xml version="1.0" encoding="UTF-8" standalone="yes"?><Relationships xmlns="http://schemas.openxmlformats.org/package/2006/relationships"><Relationship Id="rId11" Type="http://schemas.openxmlformats.org/officeDocument/2006/relationships/image" Target="../media/image77.png"/><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7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4.png"/><Relationship Id="rId8" Type="http://schemas.openxmlformats.org/officeDocument/2006/relationships/image" Target="../media/image8.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4.png"/><Relationship Id="rId8" Type="http://schemas.openxmlformats.org/officeDocument/2006/relationships/image" Target="../media/image8.png"/></Relationships>
</file>

<file path=ppt/slides/_rels/slide172.xml.rels><?xml version="1.0" encoding="UTF-8" standalone="yes"?><Relationships xmlns="http://schemas.openxmlformats.org/package/2006/relationships"><Relationship Id="rId11" Type="http://schemas.openxmlformats.org/officeDocument/2006/relationships/image" Target="../media/image77.png"/><Relationship Id="rId10" Type="http://schemas.openxmlformats.org/officeDocument/2006/relationships/image" Target="../media/image21.png"/><Relationship Id="rId13" Type="http://schemas.openxmlformats.org/officeDocument/2006/relationships/image" Target="../media/image53.jpg"/><Relationship Id="rId12" Type="http://schemas.openxmlformats.org/officeDocument/2006/relationships/image" Target="../media/image57.jpg"/><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73.xml.rels><?xml version="1.0" encoding="UTF-8" standalone="yes"?><Relationships xmlns="http://schemas.openxmlformats.org/package/2006/relationships"><Relationship Id="rId11" Type="http://schemas.openxmlformats.org/officeDocument/2006/relationships/image" Target="../media/image77.png"/><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74.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77.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78.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7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4.png"/><Relationship Id="rId8"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4.png"/><Relationship Id="rId8" Type="http://schemas.openxmlformats.org/officeDocument/2006/relationships/image" Target="../media/image8.png"/></Relationships>
</file>

<file path=ppt/slides/_rels/slide181.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82.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82.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83.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83.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84.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85.xml.rels><?xml version="1.0" encoding="UTF-8" standalone="yes"?><Relationships xmlns="http://schemas.openxmlformats.org/package/2006/relationships"><Relationship Id="rId11" Type="http://schemas.openxmlformats.org/officeDocument/2006/relationships/image" Target="../media/image53.jpg"/><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85.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86.xml.rels><?xml version="1.0" encoding="UTF-8" standalone="yes"?><Relationships xmlns="http://schemas.openxmlformats.org/package/2006/relationships"><Relationship Id="rId11" Type="http://schemas.openxmlformats.org/officeDocument/2006/relationships/image" Target="../media/image53.jpg"/><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86.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87.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88.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88.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89.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90.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91.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91.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3.png"/><Relationship Id="rId10" Type="http://schemas.openxmlformats.org/officeDocument/2006/relationships/image" Target="../media/image21.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21.png"/><Relationship Id="rId11" Type="http://schemas.openxmlformats.org/officeDocument/2006/relationships/image" Target="../media/image30.png"/><Relationship Id="rId10" Type="http://schemas.openxmlformats.org/officeDocument/2006/relationships/image" Target="../media/image6.png"/><Relationship Id="rId9"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26.png"/><Relationship Id="rId11" Type="http://schemas.openxmlformats.org/officeDocument/2006/relationships/image" Target="../media/image31.png"/><Relationship Id="rId10" Type="http://schemas.openxmlformats.org/officeDocument/2006/relationships/image" Target="../media/image6.png"/><Relationship Id="rId9" Type="http://schemas.openxmlformats.org/officeDocument/2006/relationships/image" Target="../media/image8.png"/><Relationship Id="rId5" Type="http://schemas.openxmlformats.org/officeDocument/2006/relationships/image" Target="../media/image29.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6.png"/><Relationship Id="rId13" Type="http://schemas.openxmlformats.org/officeDocument/2006/relationships/image" Target="../media/image21.png"/><Relationship Id="rId12"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26.png"/><Relationship Id="rId9" Type="http://schemas.openxmlformats.org/officeDocument/2006/relationships/image" Target="../media/image8.png"/><Relationship Id="rId5" Type="http://schemas.openxmlformats.org/officeDocument/2006/relationships/image" Target="../media/image29.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9.png"/></Relationships>
</file>

<file path=ppt/slides/_rels/slide44.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6.png"/><Relationship Id="rId13" Type="http://schemas.openxmlformats.org/officeDocument/2006/relationships/image" Target="../media/image21.png"/><Relationship Id="rId12"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26.png"/><Relationship Id="rId9" Type="http://schemas.openxmlformats.org/officeDocument/2006/relationships/image" Target="../media/image8.png"/><Relationship Id="rId5" Type="http://schemas.openxmlformats.org/officeDocument/2006/relationships/image" Target="../media/image29.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6.png"/><Relationship Id="rId13" Type="http://schemas.openxmlformats.org/officeDocument/2006/relationships/image" Target="../media/image21.png"/><Relationship Id="rId12"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26.png"/><Relationship Id="rId9" Type="http://schemas.openxmlformats.org/officeDocument/2006/relationships/image" Target="../media/image8.png"/><Relationship Id="rId5" Type="http://schemas.openxmlformats.org/officeDocument/2006/relationships/image" Target="../media/image29.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9.png"/></Relationships>
</file>

<file path=ppt/slides/_rels/slide47.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6.png"/><Relationship Id="rId13" Type="http://schemas.openxmlformats.org/officeDocument/2006/relationships/image" Target="../media/image21.png"/><Relationship Id="rId12"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26.png"/><Relationship Id="rId9" Type="http://schemas.openxmlformats.org/officeDocument/2006/relationships/image" Target="../media/image8.png"/><Relationship Id="rId5" Type="http://schemas.openxmlformats.org/officeDocument/2006/relationships/image" Target="../media/image29.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6.png"/><Relationship Id="rId12"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26.png"/><Relationship Id="rId9" Type="http://schemas.openxmlformats.org/officeDocument/2006/relationships/image" Target="../media/image8.png"/><Relationship Id="rId5" Type="http://schemas.openxmlformats.org/officeDocument/2006/relationships/image" Target="../media/image29.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21.png"/><Relationship Id="rId9"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9.png"/></Relationships>
</file>

<file path=ppt/slides/_rels/slide52.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png"/><Relationship Id="rId4" Type="http://schemas.openxmlformats.org/officeDocument/2006/relationships/image" Target="../media/image21.png"/><Relationship Id="rId9"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55.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58.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61.xml.rels><?xml version="1.0" encoding="UTF-8" standalone="yes"?><Relationships xmlns="http://schemas.openxmlformats.org/package/2006/relationships"><Relationship Id="rId11" Type="http://schemas.openxmlformats.org/officeDocument/2006/relationships/image" Target="../media/image57.jpg"/><Relationship Id="rId10" Type="http://schemas.openxmlformats.org/officeDocument/2006/relationships/image" Target="../media/image21.png"/><Relationship Id="rId12" Type="http://schemas.openxmlformats.org/officeDocument/2006/relationships/image" Target="../media/image53.jpg"/><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png"/><Relationship Id="rId4" Type="http://schemas.openxmlformats.org/officeDocument/2006/relationships/image" Target="../media/image21.png"/><Relationship Id="rId9"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67.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21.png"/><Relationship Id="rId13" Type="http://schemas.openxmlformats.org/officeDocument/2006/relationships/image" Target="../media/image39.png"/><Relationship Id="rId12"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14" Type="http://schemas.openxmlformats.org/officeDocument/2006/relationships/image" Target="../media/image41.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21.png"/><Relationship Id="rId13" Type="http://schemas.openxmlformats.org/officeDocument/2006/relationships/image" Target="../media/image39.png"/><Relationship Id="rId12"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14" Type="http://schemas.openxmlformats.org/officeDocument/2006/relationships/image" Target="../media/image41.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21.png"/><Relationship Id="rId13" Type="http://schemas.openxmlformats.org/officeDocument/2006/relationships/image" Target="../media/image39.png"/><Relationship Id="rId12"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14" Type="http://schemas.openxmlformats.org/officeDocument/2006/relationships/image" Target="../media/image41.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73.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21.png"/><Relationship Id="rId13" Type="http://schemas.openxmlformats.org/officeDocument/2006/relationships/image" Target="../media/image39.png"/><Relationship Id="rId12"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15" Type="http://schemas.openxmlformats.org/officeDocument/2006/relationships/image" Target="../media/image41.png"/><Relationship Id="rId14" Type="http://schemas.openxmlformats.org/officeDocument/2006/relationships/image" Target="../media/image34.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74.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21.png"/><Relationship Id="rId13" Type="http://schemas.openxmlformats.org/officeDocument/2006/relationships/image" Target="../media/image39.png"/><Relationship Id="rId12"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15" Type="http://schemas.openxmlformats.org/officeDocument/2006/relationships/image" Target="../media/image41.png"/><Relationship Id="rId14" Type="http://schemas.openxmlformats.org/officeDocument/2006/relationships/image" Target="../media/image34.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75.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21.png"/><Relationship Id="rId13" Type="http://schemas.openxmlformats.org/officeDocument/2006/relationships/image" Target="../media/image39.png"/><Relationship Id="rId12"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15" Type="http://schemas.openxmlformats.org/officeDocument/2006/relationships/image" Target="../media/image41.png"/><Relationship Id="rId14" Type="http://schemas.openxmlformats.org/officeDocument/2006/relationships/image" Target="../media/image34.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76.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21.png"/><Relationship Id="rId13" Type="http://schemas.openxmlformats.org/officeDocument/2006/relationships/image" Target="../media/image39.png"/><Relationship Id="rId12"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15" Type="http://schemas.openxmlformats.org/officeDocument/2006/relationships/image" Target="../media/image41.png"/><Relationship Id="rId14" Type="http://schemas.openxmlformats.org/officeDocument/2006/relationships/image" Target="../media/image34.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21.png"/><Relationship Id="rId13" Type="http://schemas.openxmlformats.org/officeDocument/2006/relationships/image" Target="../media/image39.png"/><Relationship Id="rId12"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14" Type="http://schemas.openxmlformats.org/officeDocument/2006/relationships/image" Target="../media/image41.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21.png"/><Relationship Id="rId13" Type="http://schemas.openxmlformats.org/officeDocument/2006/relationships/image" Target="../media/image39.png"/><Relationship Id="rId12"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14" Type="http://schemas.openxmlformats.org/officeDocument/2006/relationships/image" Target="../media/image41.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3.png"/><Relationship Id="rId4" Type="http://schemas.openxmlformats.org/officeDocument/2006/relationships/image" Target="../media/image66.png"/><Relationship Id="rId9"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21.png"/><Relationship Id="rId13" Type="http://schemas.openxmlformats.org/officeDocument/2006/relationships/image" Target="../media/image46.png"/><Relationship Id="rId12"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15" Type="http://schemas.openxmlformats.org/officeDocument/2006/relationships/image" Target="../media/image40.png"/><Relationship Id="rId14" Type="http://schemas.openxmlformats.org/officeDocument/2006/relationships/image" Target="../media/image48.png"/><Relationship Id="rId17" Type="http://schemas.openxmlformats.org/officeDocument/2006/relationships/image" Target="../media/image41.png"/><Relationship Id="rId16" Type="http://schemas.openxmlformats.org/officeDocument/2006/relationships/image" Target="../media/image39.png"/><Relationship Id="rId5" Type="http://schemas.openxmlformats.org/officeDocument/2006/relationships/image" Target="../media/image7.png"/><Relationship Id="rId6" Type="http://schemas.openxmlformats.org/officeDocument/2006/relationships/image" Target="../media/image9.png"/><Relationship Id="rId18" Type="http://schemas.openxmlformats.org/officeDocument/2006/relationships/image" Target="../media/image45.png"/><Relationship Id="rId7" Type="http://schemas.openxmlformats.org/officeDocument/2006/relationships/image" Target="../media/image8.png"/><Relationship Id="rId8" Type="http://schemas.openxmlformats.org/officeDocument/2006/relationships/image" Target="../media/image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21.png"/><Relationship Id="rId13" Type="http://schemas.openxmlformats.org/officeDocument/2006/relationships/image" Target="../media/image46.png"/><Relationship Id="rId12"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15" Type="http://schemas.openxmlformats.org/officeDocument/2006/relationships/image" Target="../media/image40.png"/><Relationship Id="rId14" Type="http://schemas.openxmlformats.org/officeDocument/2006/relationships/image" Target="../media/image48.png"/><Relationship Id="rId17" Type="http://schemas.openxmlformats.org/officeDocument/2006/relationships/image" Target="../media/image41.png"/><Relationship Id="rId16" Type="http://schemas.openxmlformats.org/officeDocument/2006/relationships/image" Target="../media/image39.png"/><Relationship Id="rId5" Type="http://schemas.openxmlformats.org/officeDocument/2006/relationships/image" Target="../media/image7.png"/><Relationship Id="rId6" Type="http://schemas.openxmlformats.org/officeDocument/2006/relationships/image" Target="../media/image9.png"/><Relationship Id="rId18" Type="http://schemas.openxmlformats.org/officeDocument/2006/relationships/image" Target="../media/image45.png"/><Relationship Id="rId7" Type="http://schemas.openxmlformats.org/officeDocument/2006/relationships/image" Target="../media/image8.png"/><Relationship Id="rId8" Type="http://schemas.openxmlformats.org/officeDocument/2006/relationships/image" Target="../media/image6.png"/></Relationships>
</file>

<file path=ppt/slides/_rels/slide88.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89.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1" Type="http://schemas.openxmlformats.org/officeDocument/2006/relationships/image" Target="../media/image47.png"/><Relationship Id="rId10" Type="http://schemas.openxmlformats.org/officeDocument/2006/relationships/image" Target="../media/image21.png"/><Relationship Id="rId12"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92.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93.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94.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95.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96.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97.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98.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99.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Team Member</a:t>
            </a:r>
            <a:r>
              <a:rPr lang="en"/>
              <a:t> Profile</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New Team Member First Time Sign-In</a:t>
            </a:r>
            <a:endParaRPr/>
          </a:p>
        </p:txBody>
      </p:sp>
      <p:sp>
        <p:nvSpPr>
          <p:cNvPr id="264" name="Google Shape;264;p2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2" name="Shape 3222"/>
        <p:cNvGrpSpPr/>
        <p:nvPr/>
      </p:nvGrpSpPr>
      <p:grpSpPr>
        <a:xfrm>
          <a:off x="0" y="0"/>
          <a:ext cx="0" cy="0"/>
          <a:chOff x="0" y="0"/>
          <a:chExt cx="0" cy="0"/>
        </a:xfrm>
      </p:grpSpPr>
      <p:sp>
        <p:nvSpPr>
          <p:cNvPr id="3223" name="Google Shape;3223;p11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a:t>Checklist 2- 72hrs before shift</a:t>
            </a:r>
            <a:endParaRPr sz="48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7" name="Shape 3227"/>
        <p:cNvGrpSpPr/>
        <p:nvPr/>
      </p:nvGrpSpPr>
      <p:grpSpPr>
        <a:xfrm>
          <a:off x="0" y="0"/>
          <a:ext cx="0" cy="0"/>
          <a:chOff x="0" y="0"/>
          <a:chExt cx="0" cy="0"/>
        </a:xfrm>
      </p:grpSpPr>
      <p:sp>
        <p:nvSpPr>
          <p:cNvPr id="3228" name="Google Shape;3228;p113"/>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Checklist 1 - Step 1</a:t>
            </a:r>
            <a:endParaRPr/>
          </a:p>
        </p:txBody>
      </p:sp>
      <p:sp>
        <p:nvSpPr>
          <p:cNvPr id="3229" name="Google Shape;3229;p113"/>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pic>
        <p:nvPicPr>
          <p:cNvPr id="3230" name="Google Shape;3230;p11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231" name="Google Shape;3231;p113"/>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3232" name="Google Shape;3232;p113"/>
          <p:cNvGrpSpPr/>
          <p:nvPr/>
        </p:nvGrpSpPr>
        <p:grpSpPr>
          <a:xfrm>
            <a:off x="3586200" y="2998825"/>
            <a:ext cx="1950900" cy="320100"/>
            <a:chOff x="3586200" y="3404100"/>
            <a:chExt cx="1950900" cy="320100"/>
          </a:xfrm>
        </p:grpSpPr>
        <p:sp>
          <p:nvSpPr>
            <p:cNvPr id="3233" name="Google Shape;3233;p113"/>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3234" name="Google Shape;3234;p113"/>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5" name="Google Shape;3235;p113"/>
          <p:cNvGrpSpPr/>
          <p:nvPr/>
        </p:nvGrpSpPr>
        <p:grpSpPr>
          <a:xfrm>
            <a:off x="3596550" y="4284550"/>
            <a:ext cx="1950900" cy="360000"/>
            <a:chOff x="3596550" y="4284550"/>
            <a:chExt cx="1950900" cy="360000"/>
          </a:xfrm>
        </p:grpSpPr>
        <p:sp>
          <p:nvSpPr>
            <p:cNvPr id="3236" name="Google Shape;3236;p11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7" name="Google Shape;3237;p113"/>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238" name="Google Shape;3238;p113"/>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239" name="Google Shape;3239;p113"/>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240" name="Google Shape;3240;p113"/>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241" name="Google Shape;3241;p113"/>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3242" name="Google Shape;3242;p113"/>
          <p:cNvGrpSpPr/>
          <p:nvPr/>
        </p:nvGrpSpPr>
        <p:grpSpPr>
          <a:xfrm>
            <a:off x="3595650" y="477875"/>
            <a:ext cx="1952700" cy="1405413"/>
            <a:chOff x="3595650" y="477875"/>
            <a:chExt cx="1952700" cy="1405413"/>
          </a:xfrm>
        </p:grpSpPr>
        <p:grpSp>
          <p:nvGrpSpPr>
            <p:cNvPr id="3243" name="Google Shape;3243;p113"/>
            <p:cNvGrpSpPr/>
            <p:nvPr/>
          </p:nvGrpSpPr>
          <p:grpSpPr>
            <a:xfrm>
              <a:off x="3595650" y="477875"/>
              <a:ext cx="1952700" cy="1405413"/>
              <a:chOff x="3595650" y="1403475"/>
              <a:chExt cx="1952700" cy="1405413"/>
            </a:xfrm>
          </p:grpSpPr>
          <p:sp>
            <p:nvSpPr>
              <p:cNvPr id="3244" name="Google Shape;3244;p113"/>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13"/>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3246" name="Google Shape;3246;p113"/>
              <p:cNvGrpSpPr/>
              <p:nvPr/>
            </p:nvGrpSpPr>
            <p:grpSpPr>
              <a:xfrm>
                <a:off x="3595650" y="2323188"/>
                <a:ext cx="1952700" cy="485700"/>
                <a:chOff x="3595650" y="2377325"/>
                <a:chExt cx="1952700" cy="485700"/>
              </a:xfrm>
            </p:grpSpPr>
            <p:sp>
              <p:nvSpPr>
                <p:cNvPr id="3247" name="Google Shape;3247;p113"/>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8" name="Google Shape;3248;p113"/>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3249" name="Google Shape;3249;p113"/>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13"/>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13"/>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2" name="Google Shape;3252;p113"/>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3253" name="Google Shape;3253;p113"/>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3254" name="Google Shape;3254;p113"/>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3255" name="Google Shape;3255;p113"/>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3256" name="Google Shape;3256;p113"/>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3257" name="Google Shape;3257;p113"/>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13"/>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9" name="Google Shape;3259;p11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260" name="Google Shape;3260;p113"/>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3261" name="Google Shape;3261;p113"/>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3262" name="Google Shape;3262;p113"/>
          <p:cNvSpPr txBox="1"/>
          <p:nvPr/>
        </p:nvSpPr>
        <p:spPr>
          <a:xfrm>
            <a:off x="3583500" y="996200"/>
            <a:ext cx="1977000" cy="12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solidFill>
                  <a:schemeClr val="dk1"/>
                </a:solidFill>
              </a:rPr>
              <a:t>Step 1: Introduction</a:t>
            </a:r>
            <a:r>
              <a:rPr lang="en" sz="700">
                <a:solidFill>
                  <a:schemeClr val="dk1"/>
                </a:solidFill>
              </a:rPr>
              <a:t> </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ctr">
              <a:spcBef>
                <a:spcPts val="0"/>
              </a:spcBef>
              <a:spcAft>
                <a:spcPts val="0"/>
              </a:spcAft>
              <a:buNone/>
            </a:pPr>
            <a:r>
              <a:rPr lang="en" sz="900">
                <a:solidFill>
                  <a:schemeClr val="dk1"/>
                </a:solidFill>
              </a:rPr>
              <a:t>Hi [Customer] it’s [Name] with The Home Team your team leader. Just wanted to call to check in prior to your </a:t>
            </a:r>
            <a:r>
              <a:rPr lang="en" sz="900">
                <a:solidFill>
                  <a:schemeClr val="dk1"/>
                </a:solidFill>
              </a:rPr>
              <a:t>appointment.</a:t>
            </a:r>
            <a:r>
              <a:rPr lang="en" sz="900">
                <a:solidFill>
                  <a:schemeClr val="dk1"/>
                </a:solidFill>
              </a:rPr>
              <a:t>. Is this a good time for you?</a:t>
            </a:r>
            <a:endParaRPr sz="900"/>
          </a:p>
        </p:txBody>
      </p:sp>
      <p:pic>
        <p:nvPicPr>
          <p:cNvPr id="3263" name="Google Shape;3263;p113"/>
          <p:cNvPicPr preferRelativeResize="0"/>
          <p:nvPr/>
        </p:nvPicPr>
        <p:blipFill>
          <a:blip r:embed="rId11">
            <a:alphaModFix/>
          </a:blip>
          <a:stretch>
            <a:fillRect/>
          </a:stretch>
        </p:blipFill>
        <p:spPr>
          <a:xfrm>
            <a:off x="4083915" y="2356600"/>
            <a:ext cx="379260" cy="375027"/>
          </a:xfrm>
          <a:prstGeom prst="rect">
            <a:avLst/>
          </a:prstGeom>
          <a:noFill/>
          <a:ln>
            <a:noFill/>
          </a:ln>
        </p:spPr>
      </p:pic>
      <p:pic>
        <p:nvPicPr>
          <p:cNvPr id="3264" name="Google Shape;3264;p113"/>
          <p:cNvPicPr preferRelativeResize="0"/>
          <p:nvPr/>
        </p:nvPicPr>
        <p:blipFill>
          <a:blip r:embed="rId12">
            <a:alphaModFix/>
          </a:blip>
          <a:stretch>
            <a:fillRect/>
          </a:stretch>
        </p:blipFill>
        <p:spPr>
          <a:xfrm>
            <a:off x="4700150" y="2346011"/>
            <a:ext cx="394091" cy="396215"/>
          </a:xfrm>
          <a:prstGeom prst="rect">
            <a:avLst/>
          </a:prstGeom>
          <a:noFill/>
          <a:ln>
            <a:noFill/>
          </a:ln>
        </p:spPr>
      </p:pic>
      <p:grpSp>
        <p:nvGrpSpPr>
          <p:cNvPr id="3265" name="Google Shape;3265;p113"/>
          <p:cNvGrpSpPr/>
          <p:nvPr/>
        </p:nvGrpSpPr>
        <p:grpSpPr>
          <a:xfrm>
            <a:off x="3596550" y="4284550"/>
            <a:ext cx="1950900" cy="360000"/>
            <a:chOff x="3596550" y="4284550"/>
            <a:chExt cx="1950900" cy="360000"/>
          </a:xfrm>
        </p:grpSpPr>
        <p:sp>
          <p:nvSpPr>
            <p:cNvPr id="3266" name="Google Shape;3266;p113"/>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7" name="Google Shape;3267;p113"/>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268" name="Google Shape;3268;p113"/>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269" name="Google Shape;3269;p113"/>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270" name="Google Shape;3270;p113"/>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271" name="Google Shape;3271;p113"/>
            <p:cNvPicPr preferRelativeResize="0"/>
            <p:nvPr/>
          </p:nvPicPr>
          <p:blipFill>
            <a:blip r:embed="rId8">
              <a:alphaModFix/>
            </a:blip>
            <a:stretch>
              <a:fillRect/>
            </a:stretch>
          </p:blipFill>
          <p:spPr>
            <a:xfrm>
              <a:off x="4426998" y="4357427"/>
              <a:ext cx="228975" cy="228975"/>
            </a:xfrm>
            <a:prstGeom prst="rect">
              <a:avLst/>
            </a:prstGeom>
            <a:noFill/>
            <a:ln>
              <a:noFill/>
            </a:ln>
          </p:spPr>
        </p:pic>
      </p:gr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5" name="Shape 3275"/>
        <p:cNvGrpSpPr/>
        <p:nvPr/>
      </p:nvGrpSpPr>
      <p:grpSpPr>
        <a:xfrm>
          <a:off x="0" y="0"/>
          <a:ext cx="0" cy="0"/>
          <a:chOff x="0" y="0"/>
          <a:chExt cx="0" cy="0"/>
        </a:xfrm>
      </p:grpSpPr>
      <p:sp>
        <p:nvSpPr>
          <p:cNvPr id="3276" name="Google Shape;3276;p114"/>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Checklist 2- Step 1 (if not a good time)</a:t>
            </a:r>
            <a:endParaRPr/>
          </a:p>
        </p:txBody>
      </p:sp>
      <p:sp>
        <p:nvSpPr>
          <p:cNvPr id="3277" name="Google Shape;3277;p114"/>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pic>
        <p:nvPicPr>
          <p:cNvPr id="3278" name="Google Shape;3278;p11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279" name="Google Shape;3279;p114"/>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3280" name="Google Shape;3280;p114"/>
          <p:cNvGrpSpPr/>
          <p:nvPr/>
        </p:nvGrpSpPr>
        <p:grpSpPr>
          <a:xfrm>
            <a:off x="3586200" y="2998825"/>
            <a:ext cx="1950900" cy="320100"/>
            <a:chOff x="3586200" y="3404100"/>
            <a:chExt cx="1950900" cy="320100"/>
          </a:xfrm>
        </p:grpSpPr>
        <p:sp>
          <p:nvSpPr>
            <p:cNvPr id="3281" name="Google Shape;3281;p114"/>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3282" name="Google Shape;3282;p114"/>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3" name="Google Shape;3283;p114"/>
          <p:cNvGrpSpPr/>
          <p:nvPr/>
        </p:nvGrpSpPr>
        <p:grpSpPr>
          <a:xfrm>
            <a:off x="3596550" y="4284550"/>
            <a:ext cx="1950900" cy="360000"/>
            <a:chOff x="3596550" y="4284550"/>
            <a:chExt cx="1950900" cy="360000"/>
          </a:xfrm>
        </p:grpSpPr>
        <p:sp>
          <p:nvSpPr>
            <p:cNvPr id="3284" name="Google Shape;3284;p11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5" name="Google Shape;3285;p114"/>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286" name="Google Shape;3286;p114"/>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287" name="Google Shape;3287;p114"/>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288" name="Google Shape;3288;p114"/>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289" name="Google Shape;3289;p114"/>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3290" name="Google Shape;3290;p114"/>
          <p:cNvGrpSpPr/>
          <p:nvPr/>
        </p:nvGrpSpPr>
        <p:grpSpPr>
          <a:xfrm>
            <a:off x="3595650" y="477875"/>
            <a:ext cx="1952700" cy="1405413"/>
            <a:chOff x="3595650" y="477875"/>
            <a:chExt cx="1952700" cy="1405413"/>
          </a:xfrm>
        </p:grpSpPr>
        <p:grpSp>
          <p:nvGrpSpPr>
            <p:cNvPr id="3291" name="Google Shape;3291;p114"/>
            <p:cNvGrpSpPr/>
            <p:nvPr/>
          </p:nvGrpSpPr>
          <p:grpSpPr>
            <a:xfrm>
              <a:off x="3595650" y="477875"/>
              <a:ext cx="1952700" cy="1405413"/>
              <a:chOff x="3595650" y="1403475"/>
              <a:chExt cx="1952700" cy="1405413"/>
            </a:xfrm>
          </p:grpSpPr>
          <p:sp>
            <p:nvSpPr>
              <p:cNvPr id="3292" name="Google Shape;3292;p114"/>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14"/>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3294" name="Google Shape;3294;p114"/>
              <p:cNvGrpSpPr/>
              <p:nvPr/>
            </p:nvGrpSpPr>
            <p:grpSpPr>
              <a:xfrm>
                <a:off x="3595650" y="2323188"/>
                <a:ext cx="1952700" cy="485700"/>
                <a:chOff x="3595650" y="2377325"/>
                <a:chExt cx="1952700" cy="485700"/>
              </a:xfrm>
            </p:grpSpPr>
            <p:sp>
              <p:nvSpPr>
                <p:cNvPr id="3295" name="Google Shape;3295;p114"/>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6" name="Google Shape;3296;p114"/>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3297" name="Google Shape;3297;p114"/>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14"/>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14"/>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0" name="Google Shape;3300;p114"/>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3301" name="Google Shape;3301;p114"/>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3302" name="Google Shape;3302;p114"/>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3303" name="Google Shape;3303;p114"/>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3304" name="Google Shape;3304;p114"/>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3305" name="Google Shape;3305;p114"/>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14"/>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7" name="Google Shape;3307;p11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308" name="Google Shape;3308;p114"/>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3309" name="Google Shape;3309;p114"/>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grpSp>
        <p:nvGrpSpPr>
          <p:cNvPr id="3310" name="Google Shape;3310;p114"/>
          <p:cNvGrpSpPr/>
          <p:nvPr/>
        </p:nvGrpSpPr>
        <p:grpSpPr>
          <a:xfrm>
            <a:off x="3596550" y="4284550"/>
            <a:ext cx="1950900" cy="360000"/>
            <a:chOff x="3596550" y="4284550"/>
            <a:chExt cx="1950900" cy="360000"/>
          </a:xfrm>
        </p:grpSpPr>
        <p:grpSp>
          <p:nvGrpSpPr>
            <p:cNvPr id="3311" name="Google Shape;3311;p114"/>
            <p:cNvGrpSpPr/>
            <p:nvPr/>
          </p:nvGrpSpPr>
          <p:grpSpPr>
            <a:xfrm>
              <a:off x="3596550" y="4284550"/>
              <a:ext cx="1950900" cy="360000"/>
              <a:chOff x="3596550" y="4284550"/>
              <a:chExt cx="1950900" cy="360000"/>
            </a:xfrm>
          </p:grpSpPr>
          <p:sp>
            <p:nvSpPr>
              <p:cNvPr id="3312" name="Google Shape;3312;p114"/>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3" name="Google Shape;3313;p114"/>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3314" name="Google Shape;3314;p114"/>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315" name="Google Shape;3315;p114"/>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3316" name="Google Shape;3316;p114"/>
              <p:cNvPicPr preferRelativeResize="0"/>
              <p:nvPr/>
            </p:nvPicPr>
            <p:blipFill>
              <a:blip r:embed="rId11">
                <a:alphaModFix/>
              </a:blip>
              <a:stretch>
                <a:fillRect/>
              </a:stretch>
            </p:blipFill>
            <p:spPr>
              <a:xfrm>
                <a:off x="4477850" y="4358839"/>
                <a:ext cx="210300" cy="211424"/>
              </a:xfrm>
              <a:prstGeom prst="rect">
                <a:avLst/>
              </a:prstGeom>
              <a:noFill/>
              <a:ln>
                <a:noFill/>
              </a:ln>
            </p:spPr>
          </p:pic>
        </p:grpSp>
        <p:pic>
          <p:nvPicPr>
            <p:cNvPr id="3317" name="Google Shape;3317;p114"/>
            <p:cNvPicPr preferRelativeResize="0"/>
            <p:nvPr/>
          </p:nvPicPr>
          <p:blipFill>
            <a:blip r:embed="rId7">
              <a:alphaModFix/>
            </a:blip>
            <a:stretch>
              <a:fillRect/>
            </a:stretch>
          </p:blipFill>
          <p:spPr>
            <a:xfrm>
              <a:off x="4822339" y="4357425"/>
              <a:ext cx="228975" cy="230175"/>
            </a:xfrm>
            <a:prstGeom prst="rect">
              <a:avLst/>
            </a:prstGeom>
            <a:noFill/>
            <a:ln>
              <a:noFill/>
            </a:ln>
          </p:spPr>
        </p:pic>
      </p:grpSp>
      <p:sp>
        <p:nvSpPr>
          <p:cNvPr id="3318" name="Google Shape;3318;p114"/>
          <p:cNvSpPr txBox="1"/>
          <p:nvPr/>
        </p:nvSpPr>
        <p:spPr>
          <a:xfrm>
            <a:off x="3517350" y="878900"/>
            <a:ext cx="1977000" cy="12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solidFill>
                  <a:schemeClr val="dk1"/>
                </a:solidFill>
              </a:rPr>
              <a:t>Step 1: Introduction</a:t>
            </a:r>
            <a:r>
              <a:rPr lang="en" sz="700">
                <a:solidFill>
                  <a:schemeClr val="dk1"/>
                </a:solidFill>
              </a:rPr>
              <a:t> </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ctr">
              <a:spcBef>
                <a:spcPts val="0"/>
              </a:spcBef>
              <a:spcAft>
                <a:spcPts val="0"/>
              </a:spcAft>
              <a:buNone/>
            </a:pPr>
            <a:r>
              <a:rPr lang="en" sz="900">
                <a:solidFill>
                  <a:schemeClr val="dk1"/>
                </a:solidFill>
              </a:rPr>
              <a:t>Ok, when would be a good time to reach back out?</a:t>
            </a:r>
            <a:endParaRPr sz="900"/>
          </a:p>
        </p:txBody>
      </p:sp>
      <p:sp>
        <p:nvSpPr>
          <p:cNvPr id="3319" name="Google Shape;3319;p114"/>
          <p:cNvSpPr/>
          <p:nvPr/>
        </p:nvSpPr>
        <p:spPr>
          <a:xfrm>
            <a:off x="3654075" y="2940475"/>
            <a:ext cx="8091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Date</a:t>
            </a:r>
            <a:endParaRPr sz="900"/>
          </a:p>
        </p:txBody>
      </p:sp>
      <p:sp>
        <p:nvSpPr>
          <p:cNvPr id="3320" name="Google Shape;3320;p114"/>
          <p:cNvSpPr/>
          <p:nvPr/>
        </p:nvSpPr>
        <p:spPr>
          <a:xfrm>
            <a:off x="4572000" y="2940475"/>
            <a:ext cx="8091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Time</a:t>
            </a:r>
            <a:endParaRPr sz="900"/>
          </a:p>
        </p:txBody>
      </p:sp>
      <p:sp>
        <p:nvSpPr>
          <p:cNvPr id="3321" name="Google Shape;3321;p114"/>
          <p:cNvSpPr/>
          <p:nvPr/>
        </p:nvSpPr>
        <p:spPr>
          <a:xfrm>
            <a:off x="3986250" y="3441913"/>
            <a:ext cx="11715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Set Reminder</a:t>
            </a:r>
            <a:endParaRPr sz="9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5" name="Shape 3325"/>
        <p:cNvGrpSpPr/>
        <p:nvPr/>
      </p:nvGrpSpPr>
      <p:grpSpPr>
        <a:xfrm>
          <a:off x="0" y="0"/>
          <a:ext cx="0" cy="0"/>
          <a:chOff x="0" y="0"/>
          <a:chExt cx="0" cy="0"/>
        </a:xfrm>
      </p:grpSpPr>
      <p:sp>
        <p:nvSpPr>
          <p:cNvPr id="3326" name="Google Shape;3326;p115"/>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Checklist 2- Step 2</a:t>
            </a:r>
            <a:endParaRPr/>
          </a:p>
        </p:txBody>
      </p:sp>
      <p:sp>
        <p:nvSpPr>
          <p:cNvPr id="3327" name="Google Shape;3327;p115"/>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pic>
        <p:nvPicPr>
          <p:cNvPr id="3328" name="Google Shape;3328;p11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329" name="Google Shape;3329;p115"/>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3330" name="Google Shape;3330;p115"/>
          <p:cNvGrpSpPr/>
          <p:nvPr/>
        </p:nvGrpSpPr>
        <p:grpSpPr>
          <a:xfrm>
            <a:off x="3586200" y="2998825"/>
            <a:ext cx="1950900" cy="320100"/>
            <a:chOff x="3586200" y="3404100"/>
            <a:chExt cx="1950900" cy="320100"/>
          </a:xfrm>
        </p:grpSpPr>
        <p:sp>
          <p:nvSpPr>
            <p:cNvPr id="3331" name="Google Shape;3331;p115"/>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3332" name="Google Shape;3332;p115"/>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3" name="Google Shape;3333;p115"/>
          <p:cNvGrpSpPr/>
          <p:nvPr/>
        </p:nvGrpSpPr>
        <p:grpSpPr>
          <a:xfrm>
            <a:off x="3596550" y="4284550"/>
            <a:ext cx="1950900" cy="360000"/>
            <a:chOff x="3596550" y="4284550"/>
            <a:chExt cx="1950900" cy="360000"/>
          </a:xfrm>
        </p:grpSpPr>
        <p:sp>
          <p:nvSpPr>
            <p:cNvPr id="3334" name="Google Shape;3334;p11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5" name="Google Shape;3335;p115"/>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336" name="Google Shape;3336;p11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337" name="Google Shape;3337;p115"/>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338" name="Google Shape;3338;p115"/>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339" name="Google Shape;3339;p115"/>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3340" name="Google Shape;3340;p115"/>
          <p:cNvGrpSpPr/>
          <p:nvPr/>
        </p:nvGrpSpPr>
        <p:grpSpPr>
          <a:xfrm>
            <a:off x="3595650" y="477875"/>
            <a:ext cx="1952700" cy="1405413"/>
            <a:chOff x="3595650" y="477875"/>
            <a:chExt cx="1952700" cy="1405413"/>
          </a:xfrm>
        </p:grpSpPr>
        <p:grpSp>
          <p:nvGrpSpPr>
            <p:cNvPr id="3341" name="Google Shape;3341;p115"/>
            <p:cNvGrpSpPr/>
            <p:nvPr/>
          </p:nvGrpSpPr>
          <p:grpSpPr>
            <a:xfrm>
              <a:off x="3595650" y="477875"/>
              <a:ext cx="1952700" cy="1405413"/>
              <a:chOff x="3595650" y="1403475"/>
              <a:chExt cx="1952700" cy="1405413"/>
            </a:xfrm>
          </p:grpSpPr>
          <p:sp>
            <p:nvSpPr>
              <p:cNvPr id="3342" name="Google Shape;3342;p115"/>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15"/>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3344" name="Google Shape;3344;p115"/>
              <p:cNvGrpSpPr/>
              <p:nvPr/>
            </p:nvGrpSpPr>
            <p:grpSpPr>
              <a:xfrm>
                <a:off x="3595650" y="2323188"/>
                <a:ext cx="1952700" cy="485700"/>
                <a:chOff x="3595650" y="2377325"/>
                <a:chExt cx="1952700" cy="485700"/>
              </a:xfrm>
            </p:grpSpPr>
            <p:sp>
              <p:nvSpPr>
                <p:cNvPr id="3345" name="Google Shape;3345;p115"/>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6" name="Google Shape;3346;p115"/>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3347" name="Google Shape;3347;p115"/>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15"/>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15"/>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0" name="Google Shape;3350;p115"/>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3351" name="Google Shape;3351;p115"/>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3352" name="Google Shape;3352;p115"/>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3353" name="Google Shape;3353;p115"/>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3354" name="Google Shape;3354;p115"/>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3355" name="Google Shape;3355;p115"/>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15"/>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7" name="Google Shape;3357;p11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358" name="Google Shape;3358;p115"/>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3359" name="Google Shape;3359;p115"/>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grpSp>
        <p:nvGrpSpPr>
          <p:cNvPr id="3360" name="Google Shape;3360;p115"/>
          <p:cNvGrpSpPr/>
          <p:nvPr/>
        </p:nvGrpSpPr>
        <p:grpSpPr>
          <a:xfrm>
            <a:off x="3596550" y="4284550"/>
            <a:ext cx="1950900" cy="360000"/>
            <a:chOff x="3596550" y="4284550"/>
            <a:chExt cx="1950900" cy="360000"/>
          </a:xfrm>
        </p:grpSpPr>
        <p:grpSp>
          <p:nvGrpSpPr>
            <p:cNvPr id="3361" name="Google Shape;3361;p115"/>
            <p:cNvGrpSpPr/>
            <p:nvPr/>
          </p:nvGrpSpPr>
          <p:grpSpPr>
            <a:xfrm>
              <a:off x="3596550" y="4284550"/>
              <a:ext cx="1950900" cy="360000"/>
              <a:chOff x="3596550" y="4284550"/>
              <a:chExt cx="1950900" cy="360000"/>
            </a:xfrm>
          </p:grpSpPr>
          <p:sp>
            <p:nvSpPr>
              <p:cNvPr id="3362" name="Google Shape;3362;p115"/>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3" name="Google Shape;3363;p115"/>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3364" name="Google Shape;3364;p11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365" name="Google Shape;3365;p115"/>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3366" name="Google Shape;3366;p115"/>
              <p:cNvPicPr preferRelativeResize="0"/>
              <p:nvPr/>
            </p:nvPicPr>
            <p:blipFill>
              <a:blip r:embed="rId11">
                <a:alphaModFix/>
              </a:blip>
              <a:stretch>
                <a:fillRect/>
              </a:stretch>
            </p:blipFill>
            <p:spPr>
              <a:xfrm>
                <a:off x="4477850" y="4358839"/>
                <a:ext cx="210300" cy="211424"/>
              </a:xfrm>
              <a:prstGeom prst="rect">
                <a:avLst/>
              </a:prstGeom>
              <a:noFill/>
              <a:ln>
                <a:noFill/>
              </a:ln>
            </p:spPr>
          </p:pic>
        </p:grpSp>
        <p:pic>
          <p:nvPicPr>
            <p:cNvPr id="3367" name="Google Shape;3367;p115"/>
            <p:cNvPicPr preferRelativeResize="0"/>
            <p:nvPr/>
          </p:nvPicPr>
          <p:blipFill>
            <a:blip r:embed="rId7">
              <a:alphaModFix/>
            </a:blip>
            <a:stretch>
              <a:fillRect/>
            </a:stretch>
          </p:blipFill>
          <p:spPr>
            <a:xfrm>
              <a:off x="4822339" y="4357425"/>
              <a:ext cx="228975" cy="230175"/>
            </a:xfrm>
            <a:prstGeom prst="rect">
              <a:avLst/>
            </a:prstGeom>
            <a:noFill/>
            <a:ln>
              <a:noFill/>
            </a:ln>
          </p:spPr>
        </p:pic>
      </p:grpSp>
      <p:sp>
        <p:nvSpPr>
          <p:cNvPr id="3368" name="Google Shape;3368;p115"/>
          <p:cNvSpPr txBox="1"/>
          <p:nvPr/>
        </p:nvSpPr>
        <p:spPr>
          <a:xfrm>
            <a:off x="3583500" y="996200"/>
            <a:ext cx="1977000" cy="14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solidFill>
                  <a:schemeClr val="dk1"/>
                </a:solidFill>
              </a:rPr>
              <a:t>Step 2: Confirm Details</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ctr">
              <a:spcBef>
                <a:spcPts val="0"/>
              </a:spcBef>
              <a:spcAft>
                <a:spcPts val="0"/>
              </a:spcAft>
              <a:buNone/>
            </a:pPr>
            <a:r>
              <a:rPr lang="en" sz="900">
                <a:solidFill>
                  <a:schemeClr val="dk1"/>
                </a:solidFill>
              </a:rPr>
              <a:t>I see we have you down for [crew size] on [date] at [time] with a starting address of [location 1] ending at [location 2] is that all still accurate?</a:t>
            </a:r>
            <a:endParaRPr sz="900">
              <a:solidFill>
                <a:schemeClr val="dk1"/>
              </a:solidFill>
            </a:endParaRPr>
          </a:p>
          <a:p>
            <a:pPr indent="0" lvl="0" marL="0" rtl="0" algn="ctr">
              <a:spcBef>
                <a:spcPts val="0"/>
              </a:spcBef>
              <a:spcAft>
                <a:spcPts val="0"/>
              </a:spcAft>
              <a:buNone/>
            </a:pPr>
            <a:r>
              <a:t/>
            </a:r>
            <a:endParaRPr sz="900">
              <a:solidFill>
                <a:schemeClr val="dk1"/>
              </a:solidFill>
            </a:endParaRPr>
          </a:p>
          <a:p>
            <a:pPr indent="0" lvl="0" marL="0" rtl="0" algn="ctr">
              <a:spcBef>
                <a:spcPts val="0"/>
              </a:spcBef>
              <a:spcAft>
                <a:spcPts val="0"/>
              </a:spcAft>
              <a:buNone/>
            </a:pPr>
            <a:r>
              <a:rPr lang="en" sz="900" u="sng">
                <a:solidFill>
                  <a:schemeClr val="dk1"/>
                </a:solidFill>
              </a:rPr>
              <a:t>Update</a:t>
            </a:r>
            <a:endParaRPr sz="900" u="sng">
              <a:solidFill>
                <a:schemeClr val="dk1"/>
              </a:solidFill>
            </a:endParaRPr>
          </a:p>
        </p:txBody>
      </p:sp>
      <p:pic>
        <p:nvPicPr>
          <p:cNvPr id="3369" name="Google Shape;3369;p115"/>
          <p:cNvPicPr preferRelativeResize="0"/>
          <p:nvPr/>
        </p:nvPicPr>
        <p:blipFill>
          <a:blip r:embed="rId12">
            <a:alphaModFix/>
          </a:blip>
          <a:stretch>
            <a:fillRect/>
          </a:stretch>
        </p:blipFill>
        <p:spPr>
          <a:xfrm>
            <a:off x="4369315" y="2384238"/>
            <a:ext cx="379260" cy="375027"/>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3" name="Shape 3373"/>
        <p:cNvGrpSpPr/>
        <p:nvPr/>
      </p:nvGrpSpPr>
      <p:grpSpPr>
        <a:xfrm>
          <a:off x="0" y="0"/>
          <a:ext cx="0" cy="0"/>
          <a:chOff x="0" y="0"/>
          <a:chExt cx="0" cy="0"/>
        </a:xfrm>
      </p:grpSpPr>
      <p:sp>
        <p:nvSpPr>
          <p:cNvPr id="3374" name="Google Shape;3374;p116"/>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Checklist 2 - Step 3</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375" name="Google Shape;3375;p116"/>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pic>
        <p:nvPicPr>
          <p:cNvPr id="3376" name="Google Shape;3376;p11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377" name="Google Shape;3377;p116"/>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3378" name="Google Shape;3378;p116"/>
          <p:cNvGrpSpPr/>
          <p:nvPr/>
        </p:nvGrpSpPr>
        <p:grpSpPr>
          <a:xfrm>
            <a:off x="3586200" y="2998825"/>
            <a:ext cx="1950900" cy="320100"/>
            <a:chOff x="3586200" y="3404100"/>
            <a:chExt cx="1950900" cy="320100"/>
          </a:xfrm>
        </p:grpSpPr>
        <p:sp>
          <p:nvSpPr>
            <p:cNvPr id="3379" name="Google Shape;3379;p116"/>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3380" name="Google Shape;3380;p116"/>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1" name="Google Shape;3381;p116"/>
          <p:cNvGrpSpPr/>
          <p:nvPr/>
        </p:nvGrpSpPr>
        <p:grpSpPr>
          <a:xfrm>
            <a:off x="3596550" y="4284550"/>
            <a:ext cx="1950900" cy="360000"/>
            <a:chOff x="3596550" y="4284550"/>
            <a:chExt cx="1950900" cy="360000"/>
          </a:xfrm>
        </p:grpSpPr>
        <p:sp>
          <p:nvSpPr>
            <p:cNvPr id="3382" name="Google Shape;3382;p11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3" name="Google Shape;3383;p116"/>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384" name="Google Shape;3384;p11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385" name="Google Shape;3385;p116"/>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386" name="Google Shape;3386;p116"/>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387" name="Google Shape;3387;p116"/>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3388" name="Google Shape;3388;p116"/>
          <p:cNvGrpSpPr/>
          <p:nvPr/>
        </p:nvGrpSpPr>
        <p:grpSpPr>
          <a:xfrm>
            <a:off x="3595650" y="477875"/>
            <a:ext cx="1952700" cy="1405413"/>
            <a:chOff x="3595650" y="477875"/>
            <a:chExt cx="1952700" cy="1405413"/>
          </a:xfrm>
        </p:grpSpPr>
        <p:grpSp>
          <p:nvGrpSpPr>
            <p:cNvPr id="3389" name="Google Shape;3389;p116"/>
            <p:cNvGrpSpPr/>
            <p:nvPr/>
          </p:nvGrpSpPr>
          <p:grpSpPr>
            <a:xfrm>
              <a:off x="3595650" y="477875"/>
              <a:ext cx="1952700" cy="1405413"/>
              <a:chOff x="3595650" y="1403475"/>
              <a:chExt cx="1952700" cy="1405413"/>
            </a:xfrm>
          </p:grpSpPr>
          <p:sp>
            <p:nvSpPr>
              <p:cNvPr id="3390" name="Google Shape;3390;p116"/>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16"/>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3392" name="Google Shape;3392;p116"/>
              <p:cNvGrpSpPr/>
              <p:nvPr/>
            </p:nvGrpSpPr>
            <p:grpSpPr>
              <a:xfrm>
                <a:off x="3595650" y="2323188"/>
                <a:ext cx="1952700" cy="485700"/>
                <a:chOff x="3595650" y="2377325"/>
                <a:chExt cx="1952700" cy="485700"/>
              </a:xfrm>
            </p:grpSpPr>
            <p:sp>
              <p:nvSpPr>
                <p:cNvPr id="3393" name="Google Shape;3393;p116"/>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4" name="Google Shape;3394;p116"/>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3395" name="Google Shape;3395;p116"/>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16"/>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16"/>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8" name="Google Shape;3398;p116"/>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3399" name="Google Shape;3399;p116"/>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3400" name="Google Shape;3400;p116"/>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3401" name="Google Shape;3401;p116"/>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3402" name="Google Shape;3402;p116"/>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3403" name="Google Shape;3403;p116"/>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16"/>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05" name="Google Shape;3405;p11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406" name="Google Shape;3406;p116"/>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3407" name="Google Shape;3407;p116"/>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grpSp>
        <p:nvGrpSpPr>
          <p:cNvPr id="3408" name="Google Shape;3408;p116"/>
          <p:cNvGrpSpPr/>
          <p:nvPr/>
        </p:nvGrpSpPr>
        <p:grpSpPr>
          <a:xfrm>
            <a:off x="3596550" y="4284550"/>
            <a:ext cx="1950900" cy="360000"/>
            <a:chOff x="3596550" y="4284550"/>
            <a:chExt cx="1950900" cy="360000"/>
          </a:xfrm>
        </p:grpSpPr>
        <p:grpSp>
          <p:nvGrpSpPr>
            <p:cNvPr id="3409" name="Google Shape;3409;p116"/>
            <p:cNvGrpSpPr/>
            <p:nvPr/>
          </p:nvGrpSpPr>
          <p:grpSpPr>
            <a:xfrm>
              <a:off x="3596550" y="4284550"/>
              <a:ext cx="1950900" cy="360000"/>
              <a:chOff x="3596550" y="4284550"/>
              <a:chExt cx="1950900" cy="360000"/>
            </a:xfrm>
          </p:grpSpPr>
          <p:sp>
            <p:nvSpPr>
              <p:cNvPr id="3410" name="Google Shape;3410;p116"/>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11" name="Google Shape;3411;p116"/>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3412" name="Google Shape;3412;p11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413" name="Google Shape;3413;p116"/>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3414" name="Google Shape;3414;p116"/>
              <p:cNvPicPr preferRelativeResize="0"/>
              <p:nvPr/>
            </p:nvPicPr>
            <p:blipFill>
              <a:blip r:embed="rId11">
                <a:alphaModFix/>
              </a:blip>
              <a:stretch>
                <a:fillRect/>
              </a:stretch>
            </p:blipFill>
            <p:spPr>
              <a:xfrm>
                <a:off x="4477850" y="4358839"/>
                <a:ext cx="210300" cy="211424"/>
              </a:xfrm>
              <a:prstGeom prst="rect">
                <a:avLst/>
              </a:prstGeom>
              <a:noFill/>
              <a:ln>
                <a:noFill/>
              </a:ln>
            </p:spPr>
          </p:pic>
        </p:grpSp>
        <p:pic>
          <p:nvPicPr>
            <p:cNvPr id="3415" name="Google Shape;3415;p116"/>
            <p:cNvPicPr preferRelativeResize="0"/>
            <p:nvPr/>
          </p:nvPicPr>
          <p:blipFill>
            <a:blip r:embed="rId7">
              <a:alphaModFix/>
            </a:blip>
            <a:stretch>
              <a:fillRect/>
            </a:stretch>
          </p:blipFill>
          <p:spPr>
            <a:xfrm>
              <a:off x="4822339" y="4357425"/>
              <a:ext cx="228975" cy="230175"/>
            </a:xfrm>
            <a:prstGeom prst="rect">
              <a:avLst/>
            </a:prstGeom>
            <a:noFill/>
            <a:ln>
              <a:noFill/>
            </a:ln>
          </p:spPr>
        </p:pic>
      </p:grpSp>
      <p:sp>
        <p:nvSpPr>
          <p:cNvPr id="3416" name="Google Shape;3416;p116"/>
          <p:cNvSpPr txBox="1"/>
          <p:nvPr/>
        </p:nvSpPr>
        <p:spPr>
          <a:xfrm>
            <a:off x="3583500" y="996200"/>
            <a:ext cx="1977000" cy="20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solidFill>
                  <a:schemeClr val="dk1"/>
                </a:solidFill>
              </a:rPr>
              <a:t>Step 3: Team &amp; ETA</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ctr">
              <a:spcBef>
                <a:spcPts val="0"/>
              </a:spcBef>
              <a:spcAft>
                <a:spcPts val="0"/>
              </a:spcAft>
              <a:buNone/>
            </a:pPr>
            <a:r>
              <a:rPr lang="en" sz="900">
                <a:solidFill>
                  <a:schemeClr val="dk1"/>
                </a:solidFill>
              </a:rPr>
              <a:t>Great. Looks like our arrival window will be between [time] and [time]. Your team will be [team members name(s)] and myself helping. Based off of similar jobs, we’d recommend an additional team member to ensure we complete the job in the allotted time. Would you want to add another team member or extend your appointment?</a:t>
            </a:r>
            <a:endParaRPr sz="900">
              <a:solidFill>
                <a:schemeClr val="dk1"/>
              </a:solidFill>
            </a:endParaRPr>
          </a:p>
          <a:p>
            <a:pPr indent="0" lvl="0" marL="0" rtl="0" algn="ctr">
              <a:spcBef>
                <a:spcPts val="0"/>
              </a:spcBef>
              <a:spcAft>
                <a:spcPts val="0"/>
              </a:spcAft>
              <a:buNone/>
            </a:pPr>
            <a:r>
              <a:t/>
            </a:r>
            <a:endParaRPr sz="900">
              <a:solidFill>
                <a:schemeClr val="dk1"/>
              </a:solidFill>
            </a:endParaRPr>
          </a:p>
          <a:p>
            <a:pPr indent="0" lvl="0" marL="0" rtl="0" algn="ctr">
              <a:spcBef>
                <a:spcPts val="0"/>
              </a:spcBef>
              <a:spcAft>
                <a:spcPts val="0"/>
              </a:spcAft>
              <a:buNone/>
            </a:pPr>
            <a:r>
              <a:rPr lang="en" sz="900" u="sng">
                <a:solidFill>
                  <a:schemeClr val="dk1"/>
                </a:solidFill>
              </a:rPr>
              <a:t>Update</a:t>
            </a:r>
            <a:endParaRPr sz="900" u="sng">
              <a:solidFill>
                <a:schemeClr val="dk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0" name="Shape 3420"/>
        <p:cNvGrpSpPr/>
        <p:nvPr/>
      </p:nvGrpSpPr>
      <p:grpSpPr>
        <a:xfrm>
          <a:off x="0" y="0"/>
          <a:ext cx="0" cy="0"/>
          <a:chOff x="0" y="0"/>
          <a:chExt cx="0" cy="0"/>
        </a:xfrm>
      </p:grpSpPr>
      <p:sp>
        <p:nvSpPr>
          <p:cNvPr id="3421" name="Google Shape;3421;p117"/>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Checklist 2 - Step 4</a:t>
            </a:r>
            <a:endParaRPr>
              <a:solidFill>
                <a:schemeClr val="dk1"/>
              </a:solidFill>
            </a:endParaRPr>
          </a:p>
        </p:txBody>
      </p:sp>
      <p:sp>
        <p:nvSpPr>
          <p:cNvPr id="3422" name="Google Shape;3422;p117"/>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pic>
        <p:nvPicPr>
          <p:cNvPr id="3423" name="Google Shape;3423;p11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424" name="Google Shape;3424;p117"/>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3425" name="Google Shape;3425;p117"/>
          <p:cNvGrpSpPr/>
          <p:nvPr/>
        </p:nvGrpSpPr>
        <p:grpSpPr>
          <a:xfrm>
            <a:off x="3586200" y="2998825"/>
            <a:ext cx="1950900" cy="320100"/>
            <a:chOff x="3586200" y="3404100"/>
            <a:chExt cx="1950900" cy="320100"/>
          </a:xfrm>
        </p:grpSpPr>
        <p:sp>
          <p:nvSpPr>
            <p:cNvPr id="3426" name="Google Shape;3426;p117"/>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3427" name="Google Shape;3427;p117"/>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8" name="Google Shape;3428;p117"/>
          <p:cNvGrpSpPr/>
          <p:nvPr/>
        </p:nvGrpSpPr>
        <p:grpSpPr>
          <a:xfrm>
            <a:off x="3596550" y="4284550"/>
            <a:ext cx="1950900" cy="360000"/>
            <a:chOff x="3596550" y="4284550"/>
            <a:chExt cx="1950900" cy="360000"/>
          </a:xfrm>
        </p:grpSpPr>
        <p:sp>
          <p:nvSpPr>
            <p:cNvPr id="3429" name="Google Shape;3429;p11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0" name="Google Shape;3430;p117"/>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431" name="Google Shape;3431;p11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432" name="Google Shape;3432;p117"/>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433" name="Google Shape;3433;p117"/>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434" name="Google Shape;3434;p117"/>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3435" name="Google Shape;3435;p117"/>
          <p:cNvGrpSpPr/>
          <p:nvPr/>
        </p:nvGrpSpPr>
        <p:grpSpPr>
          <a:xfrm>
            <a:off x="3595650" y="477875"/>
            <a:ext cx="1952700" cy="1405413"/>
            <a:chOff x="3595650" y="477875"/>
            <a:chExt cx="1952700" cy="1405413"/>
          </a:xfrm>
        </p:grpSpPr>
        <p:grpSp>
          <p:nvGrpSpPr>
            <p:cNvPr id="3436" name="Google Shape;3436;p117"/>
            <p:cNvGrpSpPr/>
            <p:nvPr/>
          </p:nvGrpSpPr>
          <p:grpSpPr>
            <a:xfrm>
              <a:off x="3595650" y="477875"/>
              <a:ext cx="1952700" cy="1405413"/>
              <a:chOff x="3595650" y="1403475"/>
              <a:chExt cx="1952700" cy="1405413"/>
            </a:xfrm>
          </p:grpSpPr>
          <p:sp>
            <p:nvSpPr>
              <p:cNvPr id="3437" name="Google Shape;3437;p117"/>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17"/>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3439" name="Google Shape;3439;p117"/>
              <p:cNvGrpSpPr/>
              <p:nvPr/>
            </p:nvGrpSpPr>
            <p:grpSpPr>
              <a:xfrm>
                <a:off x="3595650" y="2323188"/>
                <a:ext cx="1952700" cy="485700"/>
                <a:chOff x="3595650" y="2377325"/>
                <a:chExt cx="1952700" cy="485700"/>
              </a:xfrm>
            </p:grpSpPr>
            <p:sp>
              <p:nvSpPr>
                <p:cNvPr id="3440" name="Google Shape;3440;p117"/>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1" name="Google Shape;3441;p117"/>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3442" name="Google Shape;3442;p117"/>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17"/>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17"/>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5" name="Google Shape;3445;p117"/>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3446" name="Google Shape;3446;p117"/>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3447" name="Google Shape;3447;p117"/>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3448" name="Google Shape;3448;p117"/>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3449" name="Google Shape;3449;p117"/>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3450" name="Google Shape;3450;p117"/>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17"/>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52" name="Google Shape;3452;p11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453" name="Google Shape;3453;p117"/>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3454" name="Google Shape;3454;p117"/>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grpSp>
        <p:nvGrpSpPr>
          <p:cNvPr id="3455" name="Google Shape;3455;p117"/>
          <p:cNvGrpSpPr/>
          <p:nvPr/>
        </p:nvGrpSpPr>
        <p:grpSpPr>
          <a:xfrm>
            <a:off x="3596550" y="4284550"/>
            <a:ext cx="1950900" cy="360000"/>
            <a:chOff x="3596550" y="4284550"/>
            <a:chExt cx="1950900" cy="360000"/>
          </a:xfrm>
        </p:grpSpPr>
        <p:grpSp>
          <p:nvGrpSpPr>
            <p:cNvPr id="3456" name="Google Shape;3456;p117"/>
            <p:cNvGrpSpPr/>
            <p:nvPr/>
          </p:nvGrpSpPr>
          <p:grpSpPr>
            <a:xfrm>
              <a:off x="3596550" y="4284550"/>
              <a:ext cx="1950900" cy="360000"/>
              <a:chOff x="3596550" y="4284550"/>
              <a:chExt cx="1950900" cy="360000"/>
            </a:xfrm>
          </p:grpSpPr>
          <p:sp>
            <p:nvSpPr>
              <p:cNvPr id="3457" name="Google Shape;3457;p117"/>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58" name="Google Shape;3458;p117"/>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3459" name="Google Shape;3459;p11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460" name="Google Shape;3460;p117"/>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3461" name="Google Shape;3461;p117"/>
              <p:cNvPicPr preferRelativeResize="0"/>
              <p:nvPr/>
            </p:nvPicPr>
            <p:blipFill>
              <a:blip r:embed="rId11">
                <a:alphaModFix/>
              </a:blip>
              <a:stretch>
                <a:fillRect/>
              </a:stretch>
            </p:blipFill>
            <p:spPr>
              <a:xfrm>
                <a:off x="4477850" y="4358839"/>
                <a:ext cx="210300" cy="211424"/>
              </a:xfrm>
              <a:prstGeom prst="rect">
                <a:avLst/>
              </a:prstGeom>
              <a:noFill/>
              <a:ln>
                <a:noFill/>
              </a:ln>
            </p:spPr>
          </p:pic>
        </p:grpSp>
        <p:pic>
          <p:nvPicPr>
            <p:cNvPr id="3462" name="Google Shape;3462;p117"/>
            <p:cNvPicPr preferRelativeResize="0"/>
            <p:nvPr/>
          </p:nvPicPr>
          <p:blipFill>
            <a:blip r:embed="rId7">
              <a:alphaModFix/>
            </a:blip>
            <a:stretch>
              <a:fillRect/>
            </a:stretch>
          </p:blipFill>
          <p:spPr>
            <a:xfrm>
              <a:off x="4822339" y="4357425"/>
              <a:ext cx="228975" cy="230175"/>
            </a:xfrm>
            <a:prstGeom prst="rect">
              <a:avLst/>
            </a:prstGeom>
            <a:noFill/>
            <a:ln>
              <a:noFill/>
            </a:ln>
          </p:spPr>
        </p:pic>
      </p:grpSp>
      <p:sp>
        <p:nvSpPr>
          <p:cNvPr id="3463" name="Google Shape;3463;p117"/>
          <p:cNvSpPr txBox="1"/>
          <p:nvPr/>
        </p:nvSpPr>
        <p:spPr>
          <a:xfrm>
            <a:off x="3517350" y="878900"/>
            <a:ext cx="1977000" cy="16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solidFill>
                  <a:schemeClr val="dk1"/>
                </a:solidFill>
              </a:rPr>
              <a:t>Step 4: Inform of opportunities for discounts</a:t>
            </a:r>
            <a:endParaRPr sz="700" u="sng">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ctr">
              <a:spcBef>
                <a:spcPts val="0"/>
              </a:spcBef>
              <a:spcAft>
                <a:spcPts val="0"/>
              </a:spcAft>
              <a:buNone/>
            </a:pPr>
            <a:r>
              <a:rPr lang="en" sz="900">
                <a:solidFill>
                  <a:schemeClr val="dk1"/>
                </a:solidFill>
              </a:rPr>
              <a:t>Just so you are aware, you do have an opportunity to earn discounts by completing a customer survey, submitting a video of a walkthrough of your jobsite and many more. Download the home team app today in order to access these opportunities and more</a:t>
            </a:r>
            <a:endParaRPr sz="900">
              <a:solidFill>
                <a:schemeClr val="dk1"/>
              </a:solidFill>
            </a:endParaRPr>
          </a:p>
          <a:p>
            <a:pPr indent="0" lvl="0" marL="0" rtl="0" algn="ctr">
              <a:spcBef>
                <a:spcPts val="0"/>
              </a:spcBef>
              <a:spcAft>
                <a:spcPts val="0"/>
              </a:spcAft>
              <a:buNone/>
            </a:pPr>
            <a:r>
              <a:t/>
            </a:r>
            <a:endParaRPr sz="900">
              <a:solidFill>
                <a:schemeClr val="dk1"/>
              </a:solidFill>
            </a:endParaRPr>
          </a:p>
          <a:p>
            <a:pPr indent="0" lvl="0" marL="0" rtl="0" algn="ctr">
              <a:spcBef>
                <a:spcPts val="0"/>
              </a:spcBef>
              <a:spcAft>
                <a:spcPts val="0"/>
              </a:spcAft>
              <a:buNone/>
            </a:pPr>
            <a:r>
              <a:t/>
            </a:r>
            <a:endParaRPr sz="900">
              <a:solidFill>
                <a:schemeClr val="dk1"/>
              </a:solidFill>
            </a:endParaRPr>
          </a:p>
          <a:p>
            <a:pPr indent="0" lvl="0" marL="0" rtl="0" algn="ctr">
              <a:spcBef>
                <a:spcPts val="0"/>
              </a:spcBef>
              <a:spcAft>
                <a:spcPts val="0"/>
              </a:spcAft>
              <a:buNone/>
            </a:pPr>
            <a:r>
              <a:t/>
            </a:r>
            <a:endParaRPr sz="900" u="sng">
              <a:solidFill>
                <a:schemeClr val="dk1"/>
              </a:solidFill>
            </a:endParaRPr>
          </a:p>
        </p:txBody>
      </p:sp>
      <p:sp>
        <p:nvSpPr>
          <p:cNvPr id="3464" name="Google Shape;3464;p117"/>
          <p:cNvSpPr/>
          <p:nvPr/>
        </p:nvSpPr>
        <p:spPr>
          <a:xfrm>
            <a:off x="4101300" y="2470950"/>
            <a:ext cx="8091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Next</a:t>
            </a:r>
            <a:endParaRPr sz="9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8" name="Shape 3468"/>
        <p:cNvGrpSpPr/>
        <p:nvPr/>
      </p:nvGrpSpPr>
      <p:grpSpPr>
        <a:xfrm>
          <a:off x="0" y="0"/>
          <a:ext cx="0" cy="0"/>
          <a:chOff x="0" y="0"/>
          <a:chExt cx="0" cy="0"/>
        </a:xfrm>
      </p:grpSpPr>
      <p:sp>
        <p:nvSpPr>
          <p:cNvPr id="3469" name="Google Shape;3469;p118"/>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Checklist 2 - Step 3</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470" name="Google Shape;3470;p118"/>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pic>
        <p:nvPicPr>
          <p:cNvPr id="3471" name="Google Shape;3471;p11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472" name="Google Shape;3472;p118"/>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3473" name="Google Shape;3473;p118"/>
          <p:cNvGrpSpPr/>
          <p:nvPr/>
        </p:nvGrpSpPr>
        <p:grpSpPr>
          <a:xfrm>
            <a:off x="3586200" y="2998825"/>
            <a:ext cx="1950900" cy="320100"/>
            <a:chOff x="3586200" y="3404100"/>
            <a:chExt cx="1950900" cy="320100"/>
          </a:xfrm>
        </p:grpSpPr>
        <p:sp>
          <p:nvSpPr>
            <p:cNvPr id="3474" name="Google Shape;3474;p118"/>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3475" name="Google Shape;3475;p118"/>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6" name="Google Shape;3476;p118"/>
          <p:cNvGrpSpPr/>
          <p:nvPr/>
        </p:nvGrpSpPr>
        <p:grpSpPr>
          <a:xfrm>
            <a:off x="3596550" y="4284550"/>
            <a:ext cx="1950900" cy="360000"/>
            <a:chOff x="3596550" y="4284550"/>
            <a:chExt cx="1950900" cy="360000"/>
          </a:xfrm>
        </p:grpSpPr>
        <p:sp>
          <p:nvSpPr>
            <p:cNvPr id="3477" name="Google Shape;3477;p11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8" name="Google Shape;3478;p118"/>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479" name="Google Shape;3479;p11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480" name="Google Shape;3480;p118"/>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481" name="Google Shape;3481;p118"/>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482" name="Google Shape;3482;p118"/>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3483" name="Google Shape;3483;p118"/>
          <p:cNvGrpSpPr/>
          <p:nvPr/>
        </p:nvGrpSpPr>
        <p:grpSpPr>
          <a:xfrm>
            <a:off x="3595650" y="477875"/>
            <a:ext cx="1952700" cy="1405413"/>
            <a:chOff x="3595650" y="477875"/>
            <a:chExt cx="1952700" cy="1405413"/>
          </a:xfrm>
        </p:grpSpPr>
        <p:grpSp>
          <p:nvGrpSpPr>
            <p:cNvPr id="3484" name="Google Shape;3484;p118"/>
            <p:cNvGrpSpPr/>
            <p:nvPr/>
          </p:nvGrpSpPr>
          <p:grpSpPr>
            <a:xfrm>
              <a:off x="3595650" y="477875"/>
              <a:ext cx="1952700" cy="1405413"/>
              <a:chOff x="3595650" y="1403475"/>
              <a:chExt cx="1952700" cy="1405413"/>
            </a:xfrm>
          </p:grpSpPr>
          <p:sp>
            <p:nvSpPr>
              <p:cNvPr id="3485" name="Google Shape;3485;p118"/>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18"/>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3487" name="Google Shape;3487;p118"/>
              <p:cNvGrpSpPr/>
              <p:nvPr/>
            </p:nvGrpSpPr>
            <p:grpSpPr>
              <a:xfrm>
                <a:off x="3595650" y="2323188"/>
                <a:ext cx="1952700" cy="485700"/>
                <a:chOff x="3595650" y="2377325"/>
                <a:chExt cx="1952700" cy="485700"/>
              </a:xfrm>
            </p:grpSpPr>
            <p:sp>
              <p:nvSpPr>
                <p:cNvPr id="3488" name="Google Shape;3488;p118"/>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89" name="Google Shape;3489;p118"/>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3490" name="Google Shape;3490;p118"/>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18"/>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18"/>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3" name="Google Shape;3493;p118"/>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3494" name="Google Shape;3494;p118"/>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3495" name="Google Shape;3495;p118"/>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3496" name="Google Shape;3496;p118"/>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3497" name="Google Shape;3497;p118"/>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3498" name="Google Shape;3498;p118"/>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18"/>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0" name="Google Shape;3500;p11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501" name="Google Shape;3501;p118"/>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3502" name="Google Shape;3502;p118"/>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grpSp>
        <p:nvGrpSpPr>
          <p:cNvPr id="3503" name="Google Shape;3503;p118"/>
          <p:cNvGrpSpPr/>
          <p:nvPr/>
        </p:nvGrpSpPr>
        <p:grpSpPr>
          <a:xfrm>
            <a:off x="3596550" y="4284550"/>
            <a:ext cx="1950900" cy="360000"/>
            <a:chOff x="3596550" y="4284550"/>
            <a:chExt cx="1950900" cy="360000"/>
          </a:xfrm>
        </p:grpSpPr>
        <p:grpSp>
          <p:nvGrpSpPr>
            <p:cNvPr id="3504" name="Google Shape;3504;p118"/>
            <p:cNvGrpSpPr/>
            <p:nvPr/>
          </p:nvGrpSpPr>
          <p:grpSpPr>
            <a:xfrm>
              <a:off x="3596550" y="4284550"/>
              <a:ext cx="1950900" cy="360000"/>
              <a:chOff x="3596550" y="4284550"/>
              <a:chExt cx="1950900" cy="360000"/>
            </a:xfrm>
          </p:grpSpPr>
          <p:sp>
            <p:nvSpPr>
              <p:cNvPr id="3505" name="Google Shape;3505;p118"/>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6" name="Google Shape;3506;p118"/>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3507" name="Google Shape;3507;p11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508" name="Google Shape;3508;p118"/>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3509" name="Google Shape;3509;p118"/>
              <p:cNvPicPr preferRelativeResize="0"/>
              <p:nvPr/>
            </p:nvPicPr>
            <p:blipFill>
              <a:blip r:embed="rId11">
                <a:alphaModFix/>
              </a:blip>
              <a:stretch>
                <a:fillRect/>
              </a:stretch>
            </p:blipFill>
            <p:spPr>
              <a:xfrm>
                <a:off x="4477850" y="4358839"/>
                <a:ext cx="210300" cy="211424"/>
              </a:xfrm>
              <a:prstGeom prst="rect">
                <a:avLst/>
              </a:prstGeom>
              <a:noFill/>
              <a:ln>
                <a:noFill/>
              </a:ln>
            </p:spPr>
          </p:pic>
        </p:grpSp>
        <p:pic>
          <p:nvPicPr>
            <p:cNvPr id="3510" name="Google Shape;3510;p118"/>
            <p:cNvPicPr preferRelativeResize="0"/>
            <p:nvPr/>
          </p:nvPicPr>
          <p:blipFill>
            <a:blip r:embed="rId7">
              <a:alphaModFix/>
            </a:blip>
            <a:stretch>
              <a:fillRect/>
            </a:stretch>
          </p:blipFill>
          <p:spPr>
            <a:xfrm>
              <a:off x="4822339" y="4357425"/>
              <a:ext cx="228975" cy="230175"/>
            </a:xfrm>
            <a:prstGeom prst="rect">
              <a:avLst/>
            </a:prstGeom>
            <a:noFill/>
            <a:ln>
              <a:noFill/>
            </a:ln>
          </p:spPr>
        </p:pic>
      </p:grpSp>
      <p:sp>
        <p:nvSpPr>
          <p:cNvPr id="3511" name="Google Shape;3511;p118"/>
          <p:cNvSpPr txBox="1"/>
          <p:nvPr/>
        </p:nvSpPr>
        <p:spPr>
          <a:xfrm>
            <a:off x="3573147" y="832664"/>
            <a:ext cx="1977000" cy="24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solidFill>
                  <a:schemeClr val="dk1"/>
                </a:solidFill>
              </a:rPr>
              <a:t>Step 5: </a:t>
            </a:r>
            <a:r>
              <a:rPr lang="en" sz="700" u="sng">
                <a:solidFill>
                  <a:schemeClr val="dk1"/>
                </a:solidFill>
              </a:rPr>
              <a:t>Preparedness </a:t>
            </a:r>
            <a:endParaRPr sz="700" u="sng">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ctr">
              <a:spcBef>
                <a:spcPts val="0"/>
              </a:spcBef>
              <a:spcAft>
                <a:spcPts val="0"/>
              </a:spcAft>
              <a:buNone/>
            </a:pPr>
            <a:r>
              <a:rPr lang="en" sz="900">
                <a:solidFill>
                  <a:schemeClr val="dk1"/>
                </a:solidFill>
              </a:rPr>
              <a:t>On move day the essentials to being prepared are:</a:t>
            </a:r>
            <a:endParaRPr sz="900">
              <a:solidFill>
                <a:schemeClr val="dk1"/>
              </a:solidFill>
            </a:endParaRPr>
          </a:p>
          <a:p>
            <a:pPr indent="-285750" lvl="0" marL="457200" rtl="0" algn="ctr">
              <a:spcBef>
                <a:spcPts val="0"/>
              </a:spcBef>
              <a:spcAft>
                <a:spcPts val="0"/>
              </a:spcAft>
              <a:buClr>
                <a:schemeClr val="dk1"/>
              </a:buClr>
              <a:buSzPts val="900"/>
              <a:buAutoNum type="arabicPeriod"/>
            </a:pPr>
            <a:r>
              <a:rPr lang="en" sz="900">
                <a:solidFill>
                  <a:schemeClr val="dk1"/>
                </a:solidFill>
              </a:rPr>
              <a:t>Having all boxes closed and taped shut</a:t>
            </a:r>
            <a:endParaRPr sz="900">
              <a:solidFill>
                <a:schemeClr val="dk1"/>
              </a:solidFill>
            </a:endParaRPr>
          </a:p>
          <a:p>
            <a:pPr indent="-285750" lvl="0" marL="457200" rtl="0" algn="ctr">
              <a:spcBef>
                <a:spcPts val="0"/>
              </a:spcBef>
              <a:spcAft>
                <a:spcPts val="0"/>
              </a:spcAft>
              <a:buClr>
                <a:schemeClr val="dk1"/>
              </a:buClr>
              <a:buSzPts val="900"/>
              <a:buAutoNum type="arabicPeriod"/>
            </a:pPr>
            <a:r>
              <a:rPr lang="en" sz="900">
                <a:solidFill>
                  <a:schemeClr val="dk1"/>
                </a:solidFill>
              </a:rPr>
              <a:t>Having all furniture disassembled </a:t>
            </a:r>
            <a:endParaRPr sz="900">
              <a:solidFill>
                <a:schemeClr val="dk1"/>
              </a:solidFill>
            </a:endParaRPr>
          </a:p>
          <a:p>
            <a:pPr indent="-285750" lvl="0" marL="457200" rtl="0" algn="ctr">
              <a:spcBef>
                <a:spcPts val="0"/>
              </a:spcBef>
              <a:spcAft>
                <a:spcPts val="0"/>
              </a:spcAft>
              <a:buClr>
                <a:schemeClr val="dk1"/>
              </a:buClr>
              <a:buSzPts val="900"/>
              <a:buAutoNum type="arabicPeriod"/>
            </a:pPr>
            <a:r>
              <a:rPr lang="en" sz="900">
                <a:solidFill>
                  <a:schemeClr val="dk1"/>
                </a:solidFill>
              </a:rPr>
              <a:t>Having all pathways cleared. </a:t>
            </a:r>
            <a:endParaRPr sz="900">
              <a:solidFill>
                <a:schemeClr val="dk1"/>
              </a:solidFill>
            </a:endParaRPr>
          </a:p>
          <a:p>
            <a:pPr indent="0" lvl="0" marL="0" rtl="0" algn="ctr">
              <a:spcBef>
                <a:spcPts val="0"/>
              </a:spcBef>
              <a:spcAft>
                <a:spcPts val="0"/>
              </a:spcAft>
              <a:buNone/>
            </a:pPr>
            <a:r>
              <a:t/>
            </a:r>
            <a:endParaRPr sz="900">
              <a:solidFill>
                <a:schemeClr val="dk1"/>
              </a:solidFill>
            </a:endParaRPr>
          </a:p>
          <a:p>
            <a:pPr indent="0" lvl="0" marL="0" rtl="0" algn="ctr">
              <a:spcBef>
                <a:spcPts val="0"/>
              </a:spcBef>
              <a:spcAft>
                <a:spcPts val="0"/>
              </a:spcAft>
              <a:buNone/>
            </a:pPr>
            <a:r>
              <a:rPr lang="en" sz="900">
                <a:solidFill>
                  <a:schemeClr val="dk1"/>
                </a:solidFill>
              </a:rPr>
              <a:t>Knowing this On a scale from 1-10 how prepared would you say you are?</a:t>
            </a:r>
            <a:endParaRPr sz="900">
              <a:solidFill>
                <a:schemeClr val="dk1"/>
              </a:solidFill>
            </a:endParaRPr>
          </a:p>
          <a:p>
            <a:pPr indent="0" lvl="0" marL="0" rtl="0" algn="ctr">
              <a:spcBef>
                <a:spcPts val="0"/>
              </a:spcBef>
              <a:spcAft>
                <a:spcPts val="0"/>
              </a:spcAft>
              <a:buNone/>
            </a:pPr>
            <a:r>
              <a:t/>
            </a:r>
            <a:endParaRPr sz="900">
              <a:solidFill>
                <a:schemeClr val="dk1"/>
              </a:solidFill>
            </a:endParaRPr>
          </a:p>
          <a:p>
            <a:pPr indent="0" lvl="0" marL="0" rtl="0" algn="ctr">
              <a:spcBef>
                <a:spcPts val="0"/>
              </a:spcBef>
              <a:spcAft>
                <a:spcPts val="0"/>
              </a:spcAft>
              <a:buNone/>
            </a:pPr>
            <a:r>
              <a:t/>
            </a:r>
            <a:endParaRPr sz="900" u="sng">
              <a:solidFill>
                <a:schemeClr val="dk1"/>
              </a:solidFill>
            </a:endParaRPr>
          </a:p>
        </p:txBody>
      </p:sp>
      <p:cxnSp>
        <p:nvCxnSpPr>
          <p:cNvPr id="3512" name="Google Shape;3512;p118"/>
          <p:cNvCxnSpPr/>
          <p:nvPr/>
        </p:nvCxnSpPr>
        <p:spPr>
          <a:xfrm>
            <a:off x="3662400" y="3102800"/>
            <a:ext cx="1793100" cy="0"/>
          </a:xfrm>
          <a:prstGeom prst="straightConnector1">
            <a:avLst/>
          </a:prstGeom>
          <a:noFill/>
          <a:ln cap="flat" cmpd="sng" w="28575">
            <a:solidFill>
              <a:schemeClr val="dk2"/>
            </a:solidFill>
            <a:prstDash val="solid"/>
            <a:round/>
            <a:headEnd len="med" w="med" type="none"/>
            <a:tailEnd len="med" w="med" type="none"/>
          </a:ln>
        </p:spPr>
      </p:cxnSp>
      <p:sp>
        <p:nvSpPr>
          <p:cNvPr id="3513" name="Google Shape;3513;p118"/>
          <p:cNvSpPr/>
          <p:nvPr/>
        </p:nvSpPr>
        <p:spPr>
          <a:xfrm>
            <a:off x="3685275" y="30573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18"/>
          <p:cNvSpPr/>
          <p:nvPr/>
        </p:nvSpPr>
        <p:spPr>
          <a:xfrm>
            <a:off x="3843025" y="30573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18"/>
          <p:cNvSpPr/>
          <p:nvPr/>
        </p:nvSpPr>
        <p:spPr>
          <a:xfrm>
            <a:off x="4000775" y="30573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18"/>
          <p:cNvSpPr/>
          <p:nvPr/>
        </p:nvSpPr>
        <p:spPr>
          <a:xfrm>
            <a:off x="4158525" y="30573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18"/>
          <p:cNvSpPr/>
          <p:nvPr/>
        </p:nvSpPr>
        <p:spPr>
          <a:xfrm>
            <a:off x="4316275" y="30573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18"/>
          <p:cNvSpPr/>
          <p:nvPr/>
        </p:nvSpPr>
        <p:spPr>
          <a:xfrm>
            <a:off x="4474025" y="30573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18"/>
          <p:cNvSpPr/>
          <p:nvPr/>
        </p:nvSpPr>
        <p:spPr>
          <a:xfrm>
            <a:off x="4631775" y="30573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18"/>
          <p:cNvSpPr/>
          <p:nvPr/>
        </p:nvSpPr>
        <p:spPr>
          <a:xfrm>
            <a:off x="4789525" y="30573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18"/>
          <p:cNvSpPr/>
          <p:nvPr/>
        </p:nvSpPr>
        <p:spPr>
          <a:xfrm>
            <a:off x="4975950" y="30573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18"/>
          <p:cNvSpPr/>
          <p:nvPr/>
        </p:nvSpPr>
        <p:spPr>
          <a:xfrm>
            <a:off x="5162400" y="30573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6" name="Shape 3526"/>
        <p:cNvGrpSpPr/>
        <p:nvPr/>
      </p:nvGrpSpPr>
      <p:grpSpPr>
        <a:xfrm>
          <a:off x="0" y="0"/>
          <a:ext cx="0" cy="0"/>
          <a:chOff x="0" y="0"/>
          <a:chExt cx="0" cy="0"/>
        </a:xfrm>
      </p:grpSpPr>
      <p:sp>
        <p:nvSpPr>
          <p:cNvPr id="3527" name="Google Shape;3527;p119"/>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Checklist 2 - Step 5</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528" name="Google Shape;3528;p119"/>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If customer says anything under a 9, if customer rates a 9 or above, go to completion screen</a:t>
            </a:r>
            <a:endParaRPr sz="900">
              <a:solidFill>
                <a:schemeClr val="dk1"/>
              </a:solidFill>
            </a:endParaRPr>
          </a:p>
        </p:txBody>
      </p:sp>
      <p:pic>
        <p:nvPicPr>
          <p:cNvPr id="3529" name="Google Shape;3529;p11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530" name="Google Shape;3530;p119"/>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3531" name="Google Shape;3531;p119"/>
          <p:cNvGrpSpPr/>
          <p:nvPr/>
        </p:nvGrpSpPr>
        <p:grpSpPr>
          <a:xfrm>
            <a:off x="3586200" y="2998825"/>
            <a:ext cx="1950900" cy="320100"/>
            <a:chOff x="3586200" y="3404100"/>
            <a:chExt cx="1950900" cy="320100"/>
          </a:xfrm>
        </p:grpSpPr>
        <p:sp>
          <p:nvSpPr>
            <p:cNvPr id="3532" name="Google Shape;3532;p119"/>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3533" name="Google Shape;3533;p119"/>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4" name="Google Shape;3534;p119"/>
          <p:cNvGrpSpPr/>
          <p:nvPr/>
        </p:nvGrpSpPr>
        <p:grpSpPr>
          <a:xfrm>
            <a:off x="3596550" y="4284550"/>
            <a:ext cx="1950900" cy="360000"/>
            <a:chOff x="3596550" y="4284550"/>
            <a:chExt cx="1950900" cy="360000"/>
          </a:xfrm>
        </p:grpSpPr>
        <p:sp>
          <p:nvSpPr>
            <p:cNvPr id="3535" name="Google Shape;3535;p11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6" name="Google Shape;3536;p119"/>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537" name="Google Shape;3537;p11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538" name="Google Shape;3538;p119"/>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539" name="Google Shape;3539;p119"/>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540" name="Google Shape;3540;p119"/>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3541" name="Google Shape;3541;p119"/>
          <p:cNvGrpSpPr/>
          <p:nvPr/>
        </p:nvGrpSpPr>
        <p:grpSpPr>
          <a:xfrm>
            <a:off x="3595650" y="477875"/>
            <a:ext cx="1952700" cy="1405413"/>
            <a:chOff x="3595650" y="477875"/>
            <a:chExt cx="1952700" cy="1405413"/>
          </a:xfrm>
        </p:grpSpPr>
        <p:grpSp>
          <p:nvGrpSpPr>
            <p:cNvPr id="3542" name="Google Shape;3542;p119"/>
            <p:cNvGrpSpPr/>
            <p:nvPr/>
          </p:nvGrpSpPr>
          <p:grpSpPr>
            <a:xfrm>
              <a:off x="3595650" y="477875"/>
              <a:ext cx="1952700" cy="1405413"/>
              <a:chOff x="3595650" y="1403475"/>
              <a:chExt cx="1952700" cy="1405413"/>
            </a:xfrm>
          </p:grpSpPr>
          <p:sp>
            <p:nvSpPr>
              <p:cNvPr id="3543" name="Google Shape;3543;p119"/>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19"/>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3545" name="Google Shape;3545;p119"/>
              <p:cNvGrpSpPr/>
              <p:nvPr/>
            </p:nvGrpSpPr>
            <p:grpSpPr>
              <a:xfrm>
                <a:off x="3595650" y="2323188"/>
                <a:ext cx="1952700" cy="485700"/>
                <a:chOff x="3595650" y="2377325"/>
                <a:chExt cx="1952700" cy="485700"/>
              </a:xfrm>
            </p:grpSpPr>
            <p:sp>
              <p:nvSpPr>
                <p:cNvPr id="3546" name="Google Shape;3546;p119"/>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7" name="Google Shape;3547;p119"/>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3548" name="Google Shape;3548;p119"/>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19"/>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19"/>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1" name="Google Shape;3551;p119"/>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3552" name="Google Shape;3552;p119"/>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3553" name="Google Shape;3553;p119"/>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3554" name="Google Shape;3554;p119"/>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3555" name="Google Shape;3555;p119"/>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3556" name="Google Shape;3556;p119"/>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19"/>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8" name="Google Shape;3558;p11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559" name="Google Shape;3559;p119"/>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3560" name="Google Shape;3560;p119"/>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grpSp>
        <p:nvGrpSpPr>
          <p:cNvPr id="3561" name="Google Shape;3561;p119"/>
          <p:cNvGrpSpPr/>
          <p:nvPr/>
        </p:nvGrpSpPr>
        <p:grpSpPr>
          <a:xfrm>
            <a:off x="3596550" y="4284550"/>
            <a:ext cx="1950900" cy="360000"/>
            <a:chOff x="3596550" y="4284550"/>
            <a:chExt cx="1950900" cy="360000"/>
          </a:xfrm>
        </p:grpSpPr>
        <p:grpSp>
          <p:nvGrpSpPr>
            <p:cNvPr id="3562" name="Google Shape;3562;p119"/>
            <p:cNvGrpSpPr/>
            <p:nvPr/>
          </p:nvGrpSpPr>
          <p:grpSpPr>
            <a:xfrm>
              <a:off x="3596550" y="4284550"/>
              <a:ext cx="1950900" cy="360000"/>
              <a:chOff x="3596550" y="4284550"/>
              <a:chExt cx="1950900" cy="360000"/>
            </a:xfrm>
          </p:grpSpPr>
          <p:sp>
            <p:nvSpPr>
              <p:cNvPr id="3563" name="Google Shape;3563;p119"/>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4" name="Google Shape;3564;p119"/>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3565" name="Google Shape;3565;p11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566" name="Google Shape;3566;p119"/>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3567" name="Google Shape;3567;p119"/>
              <p:cNvPicPr preferRelativeResize="0"/>
              <p:nvPr/>
            </p:nvPicPr>
            <p:blipFill>
              <a:blip r:embed="rId11">
                <a:alphaModFix/>
              </a:blip>
              <a:stretch>
                <a:fillRect/>
              </a:stretch>
            </p:blipFill>
            <p:spPr>
              <a:xfrm>
                <a:off x="4477850" y="4358839"/>
                <a:ext cx="210300" cy="211424"/>
              </a:xfrm>
              <a:prstGeom prst="rect">
                <a:avLst/>
              </a:prstGeom>
              <a:noFill/>
              <a:ln>
                <a:noFill/>
              </a:ln>
            </p:spPr>
          </p:pic>
        </p:grpSp>
        <p:pic>
          <p:nvPicPr>
            <p:cNvPr id="3568" name="Google Shape;3568;p119"/>
            <p:cNvPicPr preferRelativeResize="0"/>
            <p:nvPr/>
          </p:nvPicPr>
          <p:blipFill>
            <a:blip r:embed="rId7">
              <a:alphaModFix/>
            </a:blip>
            <a:stretch>
              <a:fillRect/>
            </a:stretch>
          </p:blipFill>
          <p:spPr>
            <a:xfrm>
              <a:off x="4822339" y="4357425"/>
              <a:ext cx="228975" cy="230175"/>
            </a:xfrm>
            <a:prstGeom prst="rect">
              <a:avLst/>
            </a:prstGeom>
            <a:noFill/>
            <a:ln>
              <a:noFill/>
            </a:ln>
          </p:spPr>
        </p:pic>
      </p:grpSp>
      <p:sp>
        <p:nvSpPr>
          <p:cNvPr id="3569" name="Google Shape;3569;p119"/>
          <p:cNvSpPr txBox="1"/>
          <p:nvPr/>
        </p:nvSpPr>
        <p:spPr>
          <a:xfrm>
            <a:off x="3570447" y="1060326"/>
            <a:ext cx="1977000" cy="24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solidFill>
                  <a:schemeClr val="dk1"/>
                </a:solidFill>
              </a:rPr>
              <a:t>Step 5: Preparedness </a:t>
            </a:r>
            <a:endParaRPr sz="700" u="sng">
              <a:solidFill>
                <a:schemeClr val="dk1"/>
              </a:solidFill>
            </a:endParaRPr>
          </a:p>
          <a:p>
            <a:pPr indent="0" lvl="0" marL="0" rtl="0" algn="ctr">
              <a:spcBef>
                <a:spcPts val="0"/>
              </a:spcBef>
              <a:spcAft>
                <a:spcPts val="0"/>
              </a:spcAft>
              <a:buNone/>
            </a:pPr>
            <a:r>
              <a:t/>
            </a:r>
            <a:endParaRPr sz="700">
              <a:solidFill>
                <a:schemeClr val="dk1"/>
              </a:solidFill>
            </a:endParaRPr>
          </a:p>
          <a:p>
            <a:pPr indent="0" lvl="0" marL="0" rtl="0" algn="ctr">
              <a:spcBef>
                <a:spcPts val="0"/>
              </a:spcBef>
              <a:spcAft>
                <a:spcPts val="0"/>
              </a:spcAft>
              <a:buNone/>
            </a:pPr>
            <a:r>
              <a:rPr lang="en" sz="700">
                <a:solidFill>
                  <a:schemeClr val="dk1"/>
                </a:solidFill>
              </a:rPr>
              <a:t>What areas do you still need more time to prepare?</a:t>
            </a:r>
            <a:endParaRPr sz="700">
              <a:solidFill>
                <a:schemeClr val="dk1"/>
              </a:solidFill>
            </a:endParaRPr>
          </a:p>
          <a:p>
            <a:pPr indent="0" lvl="0" marL="0" rtl="0" algn="ctr">
              <a:spcBef>
                <a:spcPts val="0"/>
              </a:spcBef>
              <a:spcAft>
                <a:spcPts val="0"/>
              </a:spcAft>
              <a:buNone/>
            </a:pPr>
            <a:r>
              <a:t/>
            </a:r>
            <a:endParaRPr sz="700">
              <a:solidFill>
                <a:schemeClr val="dk1"/>
              </a:solidFill>
            </a:endParaRPr>
          </a:p>
          <a:p>
            <a:pPr indent="-273050" lvl="0" marL="457200" rtl="0" algn="ctr">
              <a:spcBef>
                <a:spcPts val="0"/>
              </a:spcBef>
              <a:spcAft>
                <a:spcPts val="0"/>
              </a:spcAft>
              <a:buClr>
                <a:schemeClr val="dk1"/>
              </a:buClr>
              <a:buSzPts val="700"/>
              <a:buChar char="●"/>
            </a:pPr>
            <a:r>
              <a:rPr lang="en" sz="700">
                <a:solidFill>
                  <a:schemeClr val="dk1"/>
                </a:solidFill>
              </a:rPr>
              <a:t>Boxes</a:t>
            </a:r>
            <a:endParaRPr sz="700">
              <a:solidFill>
                <a:schemeClr val="dk1"/>
              </a:solidFill>
            </a:endParaRPr>
          </a:p>
          <a:p>
            <a:pPr indent="-273050" lvl="0" marL="457200" rtl="0" algn="ctr">
              <a:spcBef>
                <a:spcPts val="0"/>
              </a:spcBef>
              <a:spcAft>
                <a:spcPts val="0"/>
              </a:spcAft>
              <a:buClr>
                <a:schemeClr val="dk1"/>
              </a:buClr>
              <a:buSzPts val="700"/>
              <a:buChar char="●"/>
            </a:pPr>
            <a:r>
              <a:rPr lang="en" sz="700">
                <a:solidFill>
                  <a:schemeClr val="dk1"/>
                </a:solidFill>
              </a:rPr>
              <a:t>Pathways</a:t>
            </a:r>
            <a:endParaRPr sz="700">
              <a:solidFill>
                <a:schemeClr val="dk1"/>
              </a:solidFill>
            </a:endParaRPr>
          </a:p>
          <a:p>
            <a:pPr indent="-273050" lvl="0" marL="457200" rtl="0" algn="ctr">
              <a:spcBef>
                <a:spcPts val="0"/>
              </a:spcBef>
              <a:spcAft>
                <a:spcPts val="0"/>
              </a:spcAft>
              <a:buClr>
                <a:schemeClr val="dk1"/>
              </a:buClr>
              <a:buSzPts val="700"/>
              <a:buChar char="●"/>
            </a:pPr>
            <a:r>
              <a:rPr lang="en" sz="700">
                <a:solidFill>
                  <a:schemeClr val="dk1"/>
                </a:solidFill>
              </a:rPr>
              <a:t>Furniture</a:t>
            </a:r>
            <a:endParaRPr sz="700">
              <a:solidFill>
                <a:schemeClr val="dk1"/>
              </a:solidFill>
            </a:endParaRPr>
          </a:p>
          <a:p>
            <a:pPr indent="0" lvl="0" marL="0" rtl="0" algn="ctr">
              <a:spcBef>
                <a:spcPts val="0"/>
              </a:spcBef>
              <a:spcAft>
                <a:spcPts val="0"/>
              </a:spcAft>
              <a:buNone/>
            </a:pPr>
            <a:r>
              <a:t/>
            </a:r>
            <a:endParaRPr sz="900" u="sng">
              <a:solidFill>
                <a:schemeClr val="dk1"/>
              </a:solidFill>
            </a:endParaRPr>
          </a:p>
        </p:txBody>
      </p:sp>
      <p:sp>
        <p:nvSpPr>
          <p:cNvPr id="3570" name="Google Shape;3570;p119"/>
          <p:cNvSpPr/>
          <p:nvPr/>
        </p:nvSpPr>
        <p:spPr>
          <a:xfrm>
            <a:off x="4101300" y="2470950"/>
            <a:ext cx="8091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Submit</a:t>
            </a:r>
            <a:endParaRPr sz="9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4" name="Shape 3574"/>
        <p:cNvGrpSpPr/>
        <p:nvPr/>
      </p:nvGrpSpPr>
      <p:grpSpPr>
        <a:xfrm>
          <a:off x="0" y="0"/>
          <a:ext cx="0" cy="0"/>
          <a:chOff x="0" y="0"/>
          <a:chExt cx="0" cy="0"/>
        </a:xfrm>
      </p:grpSpPr>
      <p:sp>
        <p:nvSpPr>
          <p:cNvPr id="3575" name="Google Shape;3575;p120"/>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Checklist 2 - Step 6</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576" name="Google Shape;3576;p120"/>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pic>
        <p:nvPicPr>
          <p:cNvPr id="3577" name="Google Shape;3577;p12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578" name="Google Shape;3578;p120"/>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3579" name="Google Shape;3579;p120"/>
          <p:cNvGrpSpPr/>
          <p:nvPr/>
        </p:nvGrpSpPr>
        <p:grpSpPr>
          <a:xfrm>
            <a:off x="3586200" y="2998825"/>
            <a:ext cx="1950900" cy="320100"/>
            <a:chOff x="3586200" y="3404100"/>
            <a:chExt cx="1950900" cy="320100"/>
          </a:xfrm>
        </p:grpSpPr>
        <p:sp>
          <p:nvSpPr>
            <p:cNvPr id="3580" name="Google Shape;3580;p120"/>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3581" name="Google Shape;3581;p120"/>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2" name="Google Shape;3582;p120"/>
          <p:cNvGrpSpPr/>
          <p:nvPr/>
        </p:nvGrpSpPr>
        <p:grpSpPr>
          <a:xfrm>
            <a:off x="3596550" y="4284550"/>
            <a:ext cx="1950900" cy="360000"/>
            <a:chOff x="3596550" y="4284550"/>
            <a:chExt cx="1950900" cy="360000"/>
          </a:xfrm>
        </p:grpSpPr>
        <p:sp>
          <p:nvSpPr>
            <p:cNvPr id="3583" name="Google Shape;3583;p12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84" name="Google Shape;3584;p120"/>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585" name="Google Shape;3585;p12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586" name="Google Shape;3586;p120"/>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587" name="Google Shape;3587;p120"/>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588" name="Google Shape;3588;p120"/>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3589" name="Google Shape;3589;p120"/>
          <p:cNvGrpSpPr/>
          <p:nvPr/>
        </p:nvGrpSpPr>
        <p:grpSpPr>
          <a:xfrm>
            <a:off x="3595650" y="477875"/>
            <a:ext cx="1952700" cy="1405413"/>
            <a:chOff x="3595650" y="477875"/>
            <a:chExt cx="1952700" cy="1405413"/>
          </a:xfrm>
        </p:grpSpPr>
        <p:grpSp>
          <p:nvGrpSpPr>
            <p:cNvPr id="3590" name="Google Shape;3590;p120"/>
            <p:cNvGrpSpPr/>
            <p:nvPr/>
          </p:nvGrpSpPr>
          <p:grpSpPr>
            <a:xfrm>
              <a:off x="3595650" y="477875"/>
              <a:ext cx="1952700" cy="1405413"/>
              <a:chOff x="3595650" y="1403475"/>
              <a:chExt cx="1952700" cy="1405413"/>
            </a:xfrm>
          </p:grpSpPr>
          <p:sp>
            <p:nvSpPr>
              <p:cNvPr id="3591" name="Google Shape;3591;p120"/>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20"/>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3593" name="Google Shape;3593;p120"/>
              <p:cNvGrpSpPr/>
              <p:nvPr/>
            </p:nvGrpSpPr>
            <p:grpSpPr>
              <a:xfrm>
                <a:off x="3595650" y="2323188"/>
                <a:ext cx="1952700" cy="485700"/>
                <a:chOff x="3595650" y="2377325"/>
                <a:chExt cx="1952700" cy="485700"/>
              </a:xfrm>
            </p:grpSpPr>
            <p:sp>
              <p:nvSpPr>
                <p:cNvPr id="3594" name="Google Shape;3594;p120"/>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95" name="Google Shape;3595;p120"/>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3596" name="Google Shape;3596;p120"/>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20"/>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20"/>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9" name="Google Shape;3599;p120"/>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3600" name="Google Shape;3600;p120"/>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3601" name="Google Shape;3601;p120"/>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3602" name="Google Shape;3602;p120"/>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3603" name="Google Shape;3603;p120"/>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3604" name="Google Shape;3604;p120"/>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20"/>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6" name="Google Shape;3606;p12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607" name="Google Shape;3607;p120"/>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3608" name="Google Shape;3608;p120"/>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grpSp>
        <p:nvGrpSpPr>
          <p:cNvPr id="3609" name="Google Shape;3609;p120"/>
          <p:cNvGrpSpPr/>
          <p:nvPr/>
        </p:nvGrpSpPr>
        <p:grpSpPr>
          <a:xfrm>
            <a:off x="3596550" y="4284550"/>
            <a:ext cx="1950900" cy="360000"/>
            <a:chOff x="3596550" y="4284550"/>
            <a:chExt cx="1950900" cy="360000"/>
          </a:xfrm>
        </p:grpSpPr>
        <p:grpSp>
          <p:nvGrpSpPr>
            <p:cNvPr id="3610" name="Google Shape;3610;p120"/>
            <p:cNvGrpSpPr/>
            <p:nvPr/>
          </p:nvGrpSpPr>
          <p:grpSpPr>
            <a:xfrm>
              <a:off x="3596550" y="4284550"/>
              <a:ext cx="1950900" cy="360000"/>
              <a:chOff x="3596550" y="4284550"/>
              <a:chExt cx="1950900" cy="360000"/>
            </a:xfrm>
          </p:grpSpPr>
          <p:sp>
            <p:nvSpPr>
              <p:cNvPr id="3611" name="Google Shape;3611;p120"/>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2" name="Google Shape;3612;p120"/>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3613" name="Google Shape;3613;p12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614" name="Google Shape;3614;p120"/>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3615" name="Google Shape;3615;p120"/>
              <p:cNvPicPr preferRelativeResize="0"/>
              <p:nvPr/>
            </p:nvPicPr>
            <p:blipFill>
              <a:blip r:embed="rId11">
                <a:alphaModFix/>
              </a:blip>
              <a:stretch>
                <a:fillRect/>
              </a:stretch>
            </p:blipFill>
            <p:spPr>
              <a:xfrm>
                <a:off x="4477850" y="4358839"/>
                <a:ext cx="210300" cy="211424"/>
              </a:xfrm>
              <a:prstGeom prst="rect">
                <a:avLst/>
              </a:prstGeom>
              <a:noFill/>
              <a:ln>
                <a:noFill/>
              </a:ln>
            </p:spPr>
          </p:pic>
        </p:grpSp>
        <p:pic>
          <p:nvPicPr>
            <p:cNvPr id="3616" name="Google Shape;3616;p120"/>
            <p:cNvPicPr preferRelativeResize="0"/>
            <p:nvPr/>
          </p:nvPicPr>
          <p:blipFill>
            <a:blip r:embed="rId7">
              <a:alphaModFix/>
            </a:blip>
            <a:stretch>
              <a:fillRect/>
            </a:stretch>
          </p:blipFill>
          <p:spPr>
            <a:xfrm>
              <a:off x="4822339" y="4357425"/>
              <a:ext cx="228975" cy="230175"/>
            </a:xfrm>
            <a:prstGeom prst="rect">
              <a:avLst/>
            </a:prstGeom>
            <a:noFill/>
            <a:ln>
              <a:noFill/>
            </a:ln>
          </p:spPr>
        </p:pic>
      </p:grpSp>
      <p:sp>
        <p:nvSpPr>
          <p:cNvPr id="3617" name="Google Shape;3617;p120"/>
          <p:cNvSpPr txBox="1"/>
          <p:nvPr/>
        </p:nvSpPr>
        <p:spPr>
          <a:xfrm>
            <a:off x="3570450" y="1136176"/>
            <a:ext cx="1977000" cy="15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solidFill>
                  <a:schemeClr val="dk1"/>
                </a:solidFill>
              </a:rPr>
              <a:t>Step 6: Explain Home Team agreement &amp; mission</a:t>
            </a:r>
            <a:endParaRPr sz="700" u="sng">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ctr">
              <a:spcBef>
                <a:spcPts val="0"/>
              </a:spcBef>
              <a:spcAft>
                <a:spcPts val="0"/>
              </a:spcAft>
              <a:buNone/>
            </a:pPr>
            <a:r>
              <a:rPr lang="en" sz="900">
                <a:solidFill>
                  <a:schemeClr val="dk1"/>
                </a:solidFill>
              </a:rPr>
              <a:t>Great well we are all set! Again feel free to call me for anything at all. I’ll reach out the day of to let you know our eta. In the meantime check out the app, earn some discounts and we look forward to working with you!</a:t>
            </a:r>
            <a:endParaRPr sz="900">
              <a:solidFill>
                <a:schemeClr val="dk1"/>
              </a:solidFill>
            </a:endParaRPr>
          </a:p>
          <a:p>
            <a:pPr indent="0" lvl="0" marL="0" rtl="0" algn="ctr">
              <a:spcBef>
                <a:spcPts val="0"/>
              </a:spcBef>
              <a:spcAft>
                <a:spcPts val="0"/>
              </a:spcAft>
              <a:buNone/>
            </a:pPr>
            <a:r>
              <a:t/>
            </a:r>
            <a:endParaRPr sz="900">
              <a:solidFill>
                <a:schemeClr val="dk1"/>
              </a:solidFill>
            </a:endParaRPr>
          </a:p>
          <a:p>
            <a:pPr indent="0" lvl="0" marL="0" rtl="0" algn="ctr">
              <a:spcBef>
                <a:spcPts val="0"/>
              </a:spcBef>
              <a:spcAft>
                <a:spcPts val="0"/>
              </a:spcAft>
              <a:buNone/>
            </a:pPr>
            <a:r>
              <a:t/>
            </a:r>
            <a:endParaRPr sz="900">
              <a:solidFill>
                <a:schemeClr val="dk1"/>
              </a:solidFill>
            </a:endParaRPr>
          </a:p>
          <a:p>
            <a:pPr indent="0" lvl="0" marL="0" rtl="0" algn="ctr">
              <a:spcBef>
                <a:spcPts val="0"/>
              </a:spcBef>
              <a:spcAft>
                <a:spcPts val="0"/>
              </a:spcAft>
              <a:buNone/>
            </a:pPr>
            <a:r>
              <a:t/>
            </a:r>
            <a:endParaRPr sz="900" u="sng">
              <a:solidFill>
                <a:schemeClr val="dk1"/>
              </a:solidFill>
            </a:endParaRPr>
          </a:p>
        </p:txBody>
      </p:sp>
      <p:sp>
        <p:nvSpPr>
          <p:cNvPr id="3618" name="Google Shape;3618;p120"/>
          <p:cNvSpPr/>
          <p:nvPr/>
        </p:nvSpPr>
        <p:spPr>
          <a:xfrm>
            <a:off x="4076275" y="2899225"/>
            <a:ext cx="8091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Submit</a:t>
            </a:r>
            <a:endParaRPr sz="9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2" name="Shape 3622"/>
        <p:cNvGrpSpPr/>
        <p:nvPr/>
      </p:nvGrpSpPr>
      <p:grpSpPr>
        <a:xfrm>
          <a:off x="0" y="0"/>
          <a:ext cx="0" cy="0"/>
          <a:chOff x="0" y="0"/>
          <a:chExt cx="0" cy="0"/>
        </a:xfrm>
      </p:grpSpPr>
      <p:sp>
        <p:nvSpPr>
          <p:cNvPr id="3623" name="Google Shape;3623;p1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u="sng"/>
              <a:t>Resources</a:t>
            </a:r>
            <a:r>
              <a:rPr lang="en" sz="4800"/>
              <a:t>- Uploading Photos</a:t>
            </a:r>
            <a:endParaRPr sz="4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2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70" name="Google Shape;270;p23"/>
          <p:cNvSpPr/>
          <p:nvPr/>
        </p:nvSpPr>
        <p:spPr>
          <a:xfrm>
            <a:off x="3596550" y="4284550"/>
            <a:ext cx="1950900" cy="3600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Next</a:t>
            </a:r>
            <a:endParaRPr/>
          </a:p>
        </p:txBody>
      </p:sp>
      <p:sp>
        <p:nvSpPr>
          <p:cNvPr id="271" name="Google Shape;271;p23"/>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General information page and Terms of Service for new user (team member)</a:t>
            </a:r>
            <a:endParaRPr/>
          </a:p>
        </p:txBody>
      </p:sp>
      <p:sp>
        <p:nvSpPr>
          <p:cNvPr id="272" name="Google Shape;272;p23"/>
          <p:cNvSpPr txBox="1"/>
          <p:nvPr/>
        </p:nvSpPr>
        <p:spPr>
          <a:xfrm>
            <a:off x="280750" y="99620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is the screen shown to a new team member who does not have an account.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This page will allow them to enter relevant information to create an account. All information is required.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a:t>
            </a:r>
            <a:endParaRPr sz="900"/>
          </a:p>
          <a:p>
            <a:pPr indent="-285750" lvl="0" marL="457200" rtl="0" algn="l">
              <a:spcBef>
                <a:spcPts val="0"/>
              </a:spcBef>
              <a:spcAft>
                <a:spcPts val="0"/>
              </a:spcAft>
              <a:buClr>
                <a:schemeClr val="dk1"/>
              </a:buClr>
              <a:buSzPts val="900"/>
              <a:buChar char="●"/>
            </a:pPr>
            <a:r>
              <a:rPr lang="en" sz="900">
                <a:solidFill>
                  <a:schemeClr val="dk1"/>
                </a:solidFill>
              </a:rPr>
              <a:t>All required fields must be entered.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Email must be confirmed on the backend. (no user involvement) </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How did you hear about us options: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Instagram</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Facebook </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Google</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Referral </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On-Campus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Other</a:t>
            </a:r>
            <a:endParaRPr sz="900">
              <a:solidFill>
                <a:schemeClr val="dk1"/>
              </a:solidFill>
            </a:endParaRPr>
          </a:p>
          <a:p>
            <a:pPr indent="-279400" lvl="2" marL="1371600" rtl="0" algn="l">
              <a:spcBef>
                <a:spcPts val="0"/>
              </a:spcBef>
              <a:spcAft>
                <a:spcPts val="0"/>
              </a:spcAft>
              <a:buClr>
                <a:schemeClr val="dk1"/>
              </a:buClr>
              <a:buSzPts val="800"/>
              <a:buChar char="■"/>
            </a:pPr>
            <a:r>
              <a:rPr lang="en" sz="800">
                <a:solidFill>
                  <a:schemeClr val="dk1"/>
                </a:solidFill>
              </a:rPr>
              <a:t>If “referral” is selected, text box opens where they can type persons name and predictive function will pull up relevant names</a:t>
            </a:r>
            <a:endParaRPr sz="800">
              <a:solidFill>
                <a:schemeClr val="dk1"/>
              </a:solidFill>
            </a:endParaRPr>
          </a:p>
          <a:p>
            <a:pPr indent="-279400" lvl="2" marL="1371600" rtl="0" algn="l">
              <a:spcBef>
                <a:spcPts val="0"/>
              </a:spcBef>
              <a:spcAft>
                <a:spcPts val="0"/>
              </a:spcAft>
              <a:buClr>
                <a:schemeClr val="dk1"/>
              </a:buClr>
              <a:buSzPts val="800"/>
              <a:buChar char="■"/>
            </a:pPr>
            <a:r>
              <a:rPr lang="en" sz="800">
                <a:solidFill>
                  <a:schemeClr val="dk1"/>
                </a:solidFill>
              </a:rPr>
              <a:t>If “other” is selected, text field will open for team member to enter additional option</a:t>
            </a:r>
            <a:endParaRPr sz="900">
              <a:solidFill>
                <a:schemeClr val="dk1"/>
              </a:solidFill>
            </a:endParaRPr>
          </a:p>
        </p:txBody>
      </p:sp>
      <p:sp>
        <p:nvSpPr>
          <p:cNvPr id="273" name="Google Shape;273;p23"/>
          <p:cNvSpPr txBox="1"/>
          <p:nvPr/>
        </p:nvSpPr>
        <p:spPr>
          <a:xfrm flipH="1">
            <a:off x="-896875" y="-1604825"/>
            <a:ext cx="12978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txBox="1"/>
          <p:nvPr/>
        </p:nvSpPr>
        <p:spPr>
          <a:xfrm>
            <a:off x="3358800" y="402875"/>
            <a:ext cx="24264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Please enter the </a:t>
            </a:r>
            <a:endParaRPr sz="1200"/>
          </a:p>
          <a:p>
            <a:pPr indent="0" lvl="0" marL="0" rtl="0" algn="ctr">
              <a:spcBef>
                <a:spcPts val="0"/>
              </a:spcBef>
              <a:spcAft>
                <a:spcPts val="0"/>
              </a:spcAft>
              <a:buNone/>
            </a:pPr>
            <a:r>
              <a:rPr lang="en" sz="1200"/>
              <a:t>information below</a:t>
            </a:r>
            <a:endParaRPr sz="1200"/>
          </a:p>
        </p:txBody>
      </p:sp>
      <p:sp>
        <p:nvSpPr>
          <p:cNvPr id="275" name="Google Shape;275;p23"/>
          <p:cNvSpPr/>
          <p:nvPr/>
        </p:nvSpPr>
        <p:spPr>
          <a:xfrm>
            <a:off x="3795750" y="1260050"/>
            <a:ext cx="1552500" cy="34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First Name</a:t>
            </a:r>
            <a:endParaRPr sz="900"/>
          </a:p>
        </p:txBody>
      </p:sp>
      <p:sp>
        <p:nvSpPr>
          <p:cNvPr id="276" name="Google Shape;276;p23"/>
          <p:cNvSpPr/>
          <p:nvPr/>
        </p:nvSpPr>
        <p:spPr>
          <a:xfrm>
            <a:off x="3795750" y="1696575"/>
            <a:ext cx="1552500" cy="34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Last Name</a:t>
            </a:r>
            <a:endParaRPr sz="900"/>
          </a:p>
        </p:txBody>
      </p:sp>
      <p:sp>
        <p:nvSpPr>
          <p:cNvPr id="277" name="Google Shape;277;p23"/>
          <p:cNvSpPr/>
          <p:nvPr/>
        </p:nvSpPr>
        <p:spPr>
          <a:xfrm>
            <a:off x="3795750" y="2131650"/>
            <a:ext cx="1552500" cy="3429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Phone #</a:t>
            </a:r>
            <a:endParaRPr sz="900"/>
          </a:p>
        </p:txBody>
      </p:sp>
      <p:sp>
        <p:nvSpPr>
          <p:cNvPr id="278" name="Google Shape;278;p23"/>
          <p:cNvSpPr/>
          <p:nvPr/>
        </p:nvSpPr>
        <p:spPr>
          <a:xfrm>
            <a:off x="3795750" y="2596963"/>
            <a:ext cx="1552500" cy="3429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Email</a:t>
            </a:r>
            <a:endParaRPr sz="900"/>
          </a:p>
        </p:txBody>
      </p:sp>
      <p:sp>
        <p:nvSpPr>
          <p:cNvPr id="279" name="Google Shape;279;p23"/>
          <p:cNvSpPr/>
          <p:nvPr/>
        </p:nvSpPr>
        <p:spPr>
          <a:xfrm>
            <a:off x="3795750" y="3032913"/>
            <a:ext cx="1552500" cy="3429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DOB</a:t>
            </a:r>
            <a:endParaRPr sz="900"/>
          </a:p>
        </p:txBody>
      </p:sp>
      <p:sp>
        <p:nvSpPr>
          <p:cNvPr id="280" name="Google Shape;280;p23"/>
          <p:cNvSpPr/>
          <p:nvPr/>
        </p:nvSpPr>
        <p:spPr>
          <a:xfrm>
            <a:off x="3795750" y="3497363"/>
            <a:ext cx="1552500" cy="3429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How did you hear about us?</a:t>
            </a:r>
            <a:endParaRPr sz="900"/>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7" name="Shape 3627"/>
        <p:cNvGrpSpPr/>
        <p:nvPr/>
      </p:nvGrpSpPr>
      <p:grpSpPr>
        <a:xfrm>
          <a:off x="0" y="0"/>
          <a:ext cx="0" cy="0"/>
          <a:chOff x="0" y="0"/>
          <a:chExt cx="0" cy="0"/>
        </a:xfrm>
      </p:grpSpPr>
      <p:sp>
        <p:nvSpPr>
          <p:cNvPr id="3628" name="Google Shape;3628;p122"/>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Uploading photos of job-site activities</a:t>
            </a:r>
            <a:endParaRPr/>
          </a:p>
        </p:txBody>
      </p:sp>
      <p:sp>
        <p:nvSpPr>
          <p:cNvPr id="3629" name="Google Shape;3629;p122"/>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This feature will allow chiefs to upload photos of job site and job site activity to submit to corporate.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This feature is enabled once the Chief clocks in, however is in-accessible until Chief clocks in.</a:t>
            </a:r>
            <a:endParaRPr sz="900">
              <a:solidFill>
                <a:schemeClr val="dk1"/>
              </a:solidFill>
            </a:endParaRPr>
          </a:p>
        </p:txBody>
      </p:sp>
      <p:pic>
        <p:nvPicPr>
          <p:cNvPr id="3630" name="Google Shape;3630;p12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631" name="Google Shape;3631;p122"/>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3632" name="Google Shape;3632;p122"/>
          <p:cNvGrpSpPr/>
          <p:nvPr/>
        </p:nvGrpSpPr>
        <p:grpSpPr>
          <a:xfrm>
            <a:off x="3586200" y="2998825"/>
            <a:ext cx="1950900" cy="320100"/>
            <a:chOff x="3586200" y="3404100"/>
            <a:chExt cx="1950900" cy="320100"/>
          </a:xfrm>
        </p:grpSpPr>
        <p:sp>
          <p:nvSpPr>
            <p:cNvPr id="3633" name="Google Shape;3633;p122"/>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3634" name="Google Shape;3634;p122"/>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122"/>
          <p:cNvGrpSpPr/>
          <p:nvPr/>
        </p:nvGrpSpPr>
        <p:grpSpPr>
          <a:xfrm>
            <a:off x="3596550" y="4284550"/>
            <a:ext cx="1950900" cy="360000"/>
            <a:chOff x="3596550" y="4284550"/>
            <a:chExt cx="1950900" cy="360000"/>
          </a:xfrm>
        </p:grpSpPr>
        <p:sp>
          <p:nvSpPr>
            <p:cNvPr id="3636" name="Google Shape;3636;p12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7" name="Google Shape;3637;p122"/>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638" name="Google Shape;3638;p122"/>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639" name="Google Shape;3639;p122"/>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640" name="Google Shape;3640;p122"/>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641" name="Google Shape;3641;p122"/>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3642" name="Google Shape;3642;p122"/>
          <p:cNvGrpSpPr/>
          <p:nvPr/>
        </p:nvGrpSpPr>
        <p:grpSpPr>
          <a:xfrm>
            <a:off x="3595650" y="477875"/>
            <a:ext cx="1952700" cy="1405413"/>
            <a:chOff x="3595650" y="477875"/>
            <a:chExt cx="1952700" cy="1405413"/>
          </a:xfrm>
        </p:grpSpPr>
        <p:grpSp>
          <p:nvGrpSpPr>
            <p:cNvPr id="3643" name="Google Shape;3643;p122"/>
            <p:cNvGrpSpPr/>
            <p:nvPr/>
          </p:nvGrpSpPr>
          <p:grpSpPr>
            <a:xfrm>
              <a:off x="3595650" y="477875"/>
              <a:ext cx="1952700" cy="1405413"/>
              <a:chOff x="3595650" y="1403475"/>
              <a:chExt cx="1952700" cy="1405413"/>
            </a:xfrm>
          </p:grpSpPr>
          <p:sp>
            <p:nvSpPr>
              <p:cNvPr id="3644" name="Google Shape;3644;p122"/>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22"/>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3646" name="Google Shape;3646;p122"/>
              <p:cNvGrpSpPr/>
              <p:nvPr/>
            </p:nvGrpSpPr>
            <p:grpSpPr>
              <a:xfrm>
                <a:off x="3595650" y="2323188"/>
                <a:ext cx="1952700" cy="485700"/>
                <a:chOff x="3595650" y="2377325"/>
                <a:chExt cx="1952700" cy="485700"/>
              </a:xfrm>
            </p:grpSpPr>
            <p:sp>
              <p:nvSpPr>
                <p:cNvPr id="3647" name="Google Shape;3647;p122"/>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48" name="Google Shape;3648;p122"/>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3649" name="Google Shape;3649;p122"/>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22"/>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22"/>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2" name="Google Shape;3652;p122"/>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3653" name="Google Shape;3653;p122"/>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3654" name="Google Shape;3654;p122"/>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3655" name="Google Shape;3655;p122"/>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3656" name="Google Shape;3656;p122"/>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3657" name="Google Shape;3657;p122"/>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22"/>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59" name="Google Shape;3659;p12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660" name="Google Shape;3660;p122"/>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pic>
        <p:nvPicPr>
          <p:cNvPr id="3661" name="Google Shape;3661;p122"/>
          <p:cNvPicPr preferRelativeResize="0"/>
          <p:nvPr/>
        </p:nvPicPr>
        <p:blipFill>
          <a:blip r:embed="rId11">
            <a:alphaModFix/>
          </a:blip>
          <a:stretch>
            <a:fillRect/>
          </a:stretch>
        </p:blipFill>
        <p:spPr>
          <a:xfrm>
            <a:off x="4715314" y="571101"/>
            <a:ext cx="548375" cy="548375"/>
          </a:xfrm>
          <a:prstGeom prst="rect">
            <a:avLst/>
          </a:prstGeom>
          <a:noFill/>
          <a:ln>
            <a:noFill/>
          </a:ln>
        </p:spPr>
      </p:pic>
      <p:sp>
        <p:nvSpPr>
          <p:cNvPr id="3662" name="Google Shape;3662;p122"/>
          <p:cNvSpPr txBox="1"/>
          <p:nvPr/>
        </p:nvSpPr>
        <p:spPr>
          <a:xfrm>
            <a:off x="3744738" y="1941900"/>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Upload Photos</a:t>
            </a:r>
            <a:endParaRPr sz="900"/>
          </a:p>
        </p:txBody>
      </p:sp>
      <p:pic>
        <p:nvPicPr>
          <p:cNvPr id="3663" name="Google Shape;3663;p122"/>
          <p:cNvPicPr preferRelativeResize="0"/>
          <p:nvPr/>
        </p:nvPicPr>
        <p:blipFill rotWithShape="1">
          <a:blip r:embed="rId12">
            <a:alphaModFix/>
          </a:blip>
          <a:srcRect b="16135" l="0" r="13845" t="0"/>
          <a:stretch/>
        </p:blipFill>
        <p:spPr>
          <a:xfrm>
            <a:off x="3801650" y="1453213"/>
            <a:ext cx="526800" cy="526800"/>
          </a:xfrm>
          <a:prstGeom prst="rect">
            <a:avLst/>
          </a:prstGeom>
          <a:noFill/>
          <a:ln>
            <a:noFill/>
          </a:ln>
        </p:spPr>
      </p:pic>
      <p:pic>
        <p:nvPicPr>
          <p:cNvPr id="3664" name="Google Shape;3664;p122"/>
          <p:cNvPicPr preferRelativeResize="0"/>
          <p:nvPr/>
        </p:nvPicPr>
        <p:blipFill>
          <a:blip r:embed="rId13">
            <a:alphaModFix/>
          </a:blip>
          <a:stretch>
            <a:fillRect/>
          </a:stretch>
        </p:blipFill>
        <p:spPr>
          <a:xfrm>
            <a:off x="4674074" y="1418825"/>
            <a:ext cx="589625" cy="589625"/>
          </a:xfrm>
          <a:prstGeom prst="rect">
            <a:avLst/>
          </a:prstGeom>
          <a:noFill/>
          <a:ln>
            <a:noFill/>
          </a:ln>
        </p:spPr>
      </p:pic>
      <p:pic>
        <p:nvPicPr>
          <p:cNvPr id="3665" name="Google Shape;3665;p122"/>
          <p:cNvPicPr preferRelativeResize="0"/>
          <p:nvPr/>
        </p:nvPicPr>
        <p:blipFill>
          <a:blip r:embed="rId14">
            <a:alphaModFix/>
          </a:blip>
          <a:stretch>
            <a:fillRect/>
          </a:stretch>
        </p:blipFill>
        <p:spPr>
          <a:xfrm>
            <a:off x="3702861" y="468899"/>
            <a:ext cx="724378" cy="736200"/>
          </a:xfrm>
          <a:prstGeom prst="rect">
            <a:avLst/>
          </a:prstGeom>
          <a:noFill/>
          <a:ln>
            <a:noFill/>
          </a:ln>
        </p:spPr>
      </p:pic>
      <p:pic>
        <p:nvPicPr>
          <p:cNvPr id="3666" name="Google Shape;3666;p122"/>
          <p:cNvPicPr preferRelativeResize="0"/>
          <p:nvPr/>
        </p:nvPicPr>
        <p:blipFill>
          <a:blip r:embed="rId15">
            <a:alphaModFix/>
          </a:blip>
          <a:stretch>
            <a:fillRect/>
          </a:stretch>
        </p:blipFill>
        <p:spPr>
          <a:xfrm>
            <a:off x="4674040" y="2368401"/>
            <a:ext cx="630936" cy="630936"/>
          </a:xfrm>
          <a:prstGeom prst="rect">
            <a:avLst/>
          </a:prstGeom>
          <a:noFill/>
          <a:ln>
            <a:noFill/>
          </a:ln>
        </p:spPr>
      </p:pic>
      <p:pic>
        <p:nvPicPr>
          <p:cNvPr id="3667" name="Google Shape;3667;p122"/>
          <p:cNvPicPr preferRelativeResize="0"/>
          <p:nvPr/>
        </p:nvPicPr>
        <p:blipFill>
          <a:blip r:embed="rId16">
            <a:alphaModFix/>
          </a:blip>
          <a:stretch>
            <a:fillRect/>
          </a:stretch>
        </p:blipFill>
        <p:spPr>
          <a:xfrm>
            <a:off x="3779977" y="3143814"/>
            <a:ext cx="630936" cy="630936"/>
          </a:xfrm>
          <a:prstGeom prst="rect">
            <a:avLst/>
          </a:prstGeom>
          <a:noFill/>
          <a:ln>
            <a:noFill/>
          </a:ln>
        </p:spPr>
      </p:pic>
      <p:sp>
        <p:nvSpPr>
          <p:cNvPr id="3668" name="Google Shape;3668;p122"/>
          <p:cNvSpPr txBox="1"/>
          <p:nvPr/>
        </p:nvSpPr>
        <p:spPr>
          <a:xfrm>
            <a:off x="4726100" y="2972039"/>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3669" name="Google Shape;3669;p122"/>
          <p:cNvSpPr txBox="1"/>
          <p:nvPr/>
        </p:nvSpPr>
        <p:spPr>
          <a:xfrm>
            <a:off x="3780000" y="3725026"/>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3670" name="Google Shape;3670;p122"/>
          <p:cNvSpPr txBox="1"/>
          <p:nvPr/>
        </p:nvSpPr>
        <p:spPr>
          <a:xfrm>
            <a:off x="3714350" y="1067200"/>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Checklist</a:t>
            </a:r>
            <a:endParaRPr sz="900"/>
          </a:p>
        </p:txBody>
      </p:sp>
      <p:sp>
        <p:nvSpPr>
          <p:cNvPr id="3671" name="Google Shape;3671;p122"/>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grpSp>
        <p:nvGrpSpPr>
          <p:cNvPr id="3672" name="Google Shape;3672;p122"/>
          <p:cNvGrpSpPr/>
          <p:nvPr/>
        </p:nvGrpSpPr>
        <p:grpSpPr>
          <a:xfrm>
            <a:off x="3596550" y="4284550"/>
            <a:ext cx="1950900" cy="360000"/>
            <a:chOff x="3596550" y="4284550"/>
            <a:chExt cx="1950900" cy="360000"/>
          </a:xfrm>
        </p:grpSpPr>
        <p:grpSp>
          <p:nvGrpSpPr>
            <p:cNvPr id="3673" name="Google Shape;3673;p122"/>
            <p:cNvGrpSpPr/>
            <p:nvPr/>
          </p:nvGrpSpPr>
          <p:grpSpPr>
            <a:xfrm>
              <a:off x="3596550" y="4284550"/>
              <a:ext cx="1950900" cy="360000"/>
              <a:chOff x="3596550" y="4284550"/>
              <a:chExt cx="1950900" cy="360000"/>
            </a:xfrm>
          </p:grpSpPr>
          <p:sp>
            <p:nvSpPr>
              <p:cNvPr id="3674" name="Google Shape;3674;p122"/>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5" name="Google Shape;3675;p122"/>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3676" name="Google Shape;3676;p122"/>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677" name="Google Shape;3677;p122"/>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3678" name="Google Shape;3678;p122"/>
              <p:cNvPicPr preferRelativeResize="0"/>
              <p:nvPr/>
            </p:nvPicPr>
            <p:blipFill>
              <a:blip r:embed="rId17">
                <a:alphaModFix/>
              </a:blip>
              <a:stretch>
                <a:fillRect/>
              </a:stretch>
            </p:blipFill>
            <p:spPr>
              <a:xfrm>
                <a:off x="4477850" y="4358839"/>
                <a:ext cx="210300" cy="211424"/>
              </a:xfrm>
              <a:prstGeom prst="rect">
                <a:avLst/>
              </a:prstGeom>
              <a:noFill/>
              <a:ln>
                <a:noFill/>
              </a:ln>
            </p:spPr>
          </p:pic>
        </p:grpSp>
        <p:pic>
          <p:nvPicPr>
            <p:cNvPr id="3679" name="Google Shape;3679;p122"/>
            <p:cNvPicPr preferRelativeResize="0"/>
            <p:nvPr/>
          </p:nvPicPr>
          <p:blipFill>
            <a:blip r:embed="rId7">
              <a:alphaModFix/>
            </a:blip>
            <a:stretch>
              <a:fillRect/>
            </a:stretch>
          </p:blipFill>
          <p:spPr>
            <a:xfrm>
              <a:off x="4822339" y="4357425"/>
              <a:ext cx="228975" cy="230175"/>
            </a:xfrm>
            <a:prstGeom prst="rect">
              <a:avLst/>
            </a:prstGeom>
            <a:noFill/>
            <a:ln>
              <a:noFill/>
            </a:ln>
          </p:spPr>
        </p:pic>
      </p:grpSp>
      <p:pic>
        <p:nvPicPr>
          <p:cNvPr id="3680" name="Google Shape;3680;p122"/>
          <p:cNvPicPr preferRelativeResize="0"/>
          <p:nvPr/>
        </p:nvPicPr>
        <p:blipFill>
          <a:blip r:embed="rId18">
            <a:alphaModFix/>
          </a:blip>
          <a:stretch>
            <a:fillRect/>
          </a:stretch>
        </p:blipFill>
        <p:spPr>
          <a:xfrm>
            <a:off x="3832050" y="2388650"/>
            <a:ext cx="526800" cy="518322"/>
          </a:xfrm>
          <a:prstGeom prst="rect">
            <a:avLst/>
          </a:prstGeom>
          <a:noFill/>
          <a:ln>
            <a:noFill/>
          </a:ln>
        </p:spPr>
      </p:pic>
      <p:sp>
        <p:nvSpPr>
          <p:cNvPr id="3681" name="Google Shape;3681;p122"/>
          <p:cNvSpPr txBox="1"/>
          <p:nvPr/>
        </p:nvSpPr>
        <p:spPr>
          <a:xfrm>
            <a:off x="4610906" y="1950625"/>
            <a:ext cx="7572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Damage Report</a:t>
            </a:r>
            <a:endParaRPr sz="900"/>
          </a:p>
        </p:txBody>
      </p:sp>
      <p:sp>
        <p:nvSpPr>
          <p:cNvPr id="3682" name="Google Shape;3682;p122"/>
          <p:cNvSpPr txBox="1"/>
          <p:nvPr/>
        </p:nvSpPr>
        <p:spPr>
          <a:xfrm>
            <a:off x="3832038" y="2899573"/>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Swap</a:t>
            </a:r>
            <a:endParaRPr sz="900"/>
          </a:p>
        </p:txBody>
      </p:sp>
      <p:sp>
        <p:nvSpPr>
          <p:cNvPr id="3683" name="Google Shape;3683;p122"/>
          <p:cNvSpPr txBox="1"/>
          <p:nvPr/>
        </p:nvSpPr>
        <p:spPr>
          <a:xfrm>
            <a:off x="4726100" y="1131813"/>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Chat</a:t>
            </a:r>
            <a:endParaRPr sz="900"/>
          </a:p>
        </p:txBody>
      </p:sp>
      <p:sp>
        <p:nvSpPr>
          <p:cNvPr id="3684" name="Google Shape;3684;p122"/>
          <p:cNvSpPr/>
          <p:nvPr/>
        </p:nvSpPr>
        <p:spPr>
          <a:xfrm>
            <a:off x="2702988" y="1530488"/>
            <a:ext cx="722400" cy="6870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85" name="Google Shape;3685;p122"/>
          <p:cNvPicPr preferRelativeResize="0"/>
          <p:nvPr/>
        </p:nvPicPr>
        <p:blipFill>
          <a:blip r:embed="rId19">
            <a:alphaModFix/>
          </a:blip>
          <a:stretch>
            <a:fillRect/>
          </a:stretch>
        </p:blipFill>
        <p:spPr>
          <a:xfrm>
            <a:off x="4715325" y="3221025"/>
            <a:ext cx="471450" cy="476525"/>
          </a:xfrm>
          <a:prstGeom prst="rect">
            <a:avLst/>
          </a:prstGeom>
          <a:noFill/>
          <a:ln>
            <a:noFill/>
          </a:ln>
        </p:spPr>
      </p:pic>
      <p:sp>
        <p:nvSpPr>
          <p:cNvPr id="3686" name="Google Shape;3686;p122"/>
          <p:cNvSpPr txBox="1"/>
          <p:nvPr/>
        </p:nvSpPr>
        <p:spPr>
          <a:xfrm>
            <a:off x="4638813" y="3716550"/>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Add time</a:t>
            </a:r>
            <a:endParaRPr sz="9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0" name="Shape 3690"/>
        <p:cNvGrpSpPr/>
        <p:nvPr/>
      </p:nvGrpSpPr>
      <p:grpSpPr>
        <a:xfrm>
          <a:off x="0" y="0"/>
          <a:ext cx="0" cy="0"/>
          <a:chOff x="0" y="0"/>
          <a:chExt cx="0" cy="0"/>
        </a:xfrm>
      </p:grpSpPr>
      <p:pic>
        <p:nvPicPr>
          <p:cNvPr id="3691" name="Google Shape;3691;p12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692" name="Google Shape;3692;p12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3" name="Google Shape;3693;p123"/>
          <p:cNvGrpSpPr/>
          <p:nvPr/>
        </p:nvGrpSpPr>
        <p:grpSpPr>
          <a:xfrm>
            <a:off x="3596550" y="4284550"/>
            <a:ext cx="1950900" cy="360000"/>
            <a:chOff x="3596550" y="4284550"/>
            <a:chExt cx="1950900" cy="360000"/>
          </a:xfrm>
        </p:grpSpPr>
        <p:sp>
          <p:nvSpPr>
            <p:cNvPr id="3694" name="Google Shape;3694;p12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5" name="Google Shape;3695;p123"/>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3696" name="Google Shape;3696;p123"/>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697" name="Google Shape;3697;p123"/>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3698" name="Google Shape;3698;p123"/>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3699" name="Google Shape;3699;p123"/>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3700" name="Google Shape;3700;p123"/>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3701" name="Google Shape;3701;p123"/>
          <p:cNvSpPr/>
          <p:nvPr/>
        </p:nvSpPr>
        <p:spPr>
          <a:xfrm>
            <a:off x="3596550" y="365375"/>
            <a:ext cx="1950900" cy="3597900"/>
          </a:xfrm>
          <a:prstGeom prst="roundRect">
            <a:avLst>
              <a:gd fmla="val 8873" name="adj"/>
            </a:avLst>
          </a:prstGeom>
          <a:solidFill>
            <a:srgbClr val="EEEEEE">
              <a:alpha val="49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Upload section for photos.</a:t>
            </a:r>
            <a:endParaRPr/>
          </a:p>
        </p:txBody>
      </p:sp>
      <p:sp>
        <p:nvSpPr>
          <p:cNvPr id="3702" name="Google Shape;3702;p123"/>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Uploading photos of job-site activities</a:t>
            </a:r>
            <a:endParaRPr/>
          </a:p>
        </p:txBody>
      </p:sp>
      <p:sp>
        <p:nvSpPr>
          <p:cNvPr id="3703" name="Google Shape;3703;p123"/>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Chief</a:t>
            </a:r>
            <a:r>
              <a:rPr lang="en" sz="900">
                <a:solidFill>
                  <a:schemeClr val="dk1"/>
                </a:solidFill>
              </a:rPr>
              <a:t> can upload multiple photos. Once a photo is uploaded Chief must tag the photo to a certain category. They will then have option to leave comment. After submission they can then upload additional photos through same process</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Rules: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Photo Tags: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Team Photo</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Quality Work</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Team at work</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All photos are added to job profile in the dashboard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All activities are logged within dashboard activity log in job profile</a:t>
            </a:r>
            <a:endParaRPr sz="900">
              <a:solidFill>
                <a:schemeClr val="dk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7" name="Shape 3707"/>
        <p:cNvGrpSpPr/>
        <p:nvPr/>
      </p:nvGrpSpPr>
      <p:grpSpPr>
        <a:xfrm>
          <a:off x="0" y="0"/>
          <a:ext cx="0" cy="0"/>
          <a:chOff x="0" y="0"/>
          <a:chExt cx="0" cy="0"/>
        </a:xfrm>
      </p:grpSpPr>
      <p:sp>
        <p:nvSpPr>
          <p:cNvPr id="3708" name="Google Shape;3708;p1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u="sng"/>
              <a:t>Resources</a:t>
            </a:r>
            <a:r>
              <a:rPr lang="en" sz="4800"/>
              <a:t>- Damage Report</a:t>
            </a:r>
            <a:endParaRPr sz="48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2" name="Shape 3712"/>
        <p:cNvGrpSpPr/>
        <p:nvPr/>
      </p:nvGrpSpPr>
      <p:grpSpPr>
        <a:xfrm>
          <a:off x="0" y="0"/>
          <a:ext cx="0" cy="0"/>
          <a:chOff x="0" y="0"/>
          <a:chExt cx="0" cy="0"/>
        </a:xfrm>
      </p:grpSpPr>
      <p:sp>
        <p:nvSpPr>
          <p:cNvPr id="3713" name="Google Shape;3713;p125"/>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Damage Report</a:t>
            </a:r>
            <a:endParaRPr/>
          </a:p>
        </p:txBody>
      </p:sp>
      <p:sp>
        <p:nvSpPr>
          <p:cNvPr id="3714" name="Google Shape;3714;p125"/>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If ever there are any issues on a job-site Chief can create and submit a damage report of the incident.</a:t>
            </a:r>
            <a:endParaRPr sz="900">
              <a:solidFill>
                <a:schemeClr val="dk1"/>
              </a:solidFill>
            </a:endParaRPr>
          </a:p>
        </p:txBody>
      </p:sp>
      <p:pic>
        <p:nvPicPr>
          <p:cNvPr id="3715" name="Google Shape;3715;p12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716" name="Google Shape;3716;p125"/>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3717" name="Google Shape;3717;p125"/>
          <p:cNvGrpSpPr/>
          <p:nvPr/>
        </p:nvGrpSpPr>
        <p:grpSpPr>
          <a:xfrm>
            <a:off x="3586200" y="2998825"/>
            <a:ext cx="1950900" cy="320100"/>
            <a:chOff x="3586200" y="3404100"/>
            <a:chExt cx="1950900" cy="320100"/>
          </a:xfrm>
        </p:grpSpPr>
        <p:sp>
          <p:nvSpPr>
            <p:cNvPr id="3718" name="Google Shape;3718;p125"/>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3719" name="Google Shape;3719;p125"/>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0" name="Google Shape;3720;p125"/>
          <p:cNvGrpSpPr/>
          <p:nvPr/>
        </p:nvGrpSpPr>
        <p:grpSpPr>
          <a:xfrm>
            <a:off x="3596550" y="4284550"/>
            <a:ext cx="1950900" cy="360000"/>
            <a:chOff x="3596550" y="4284550"/>
            <a:chExt cx="1950900" cy="360000"/>
          </a:xfrm>
        </p:grpSpPr>
        <p:sp>
          <p:nvSpPr>
            <p:cNvPr id="3721" name="Google Shape;3721;p12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22" name="Google Shape;3722;p125"/>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723" name="Google Shape;3723;p12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724" name="Google Shape;3724;p125"/>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725" name="Google Shape;3725;p125"/>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726" name="Google Shape;3726;p125"/>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3727" name="Google Shape;3727;p125"/>
          <p:cNvGrpSpPr/>
          <p:nvPr/>
        </p:nvGrpSpPr>
        <p:grpSpPr>
          <a:xfrm>
            <a:off x="3595650" y="477875"/>
            <a:ext cx="1952700" cy="1405413"/>
            <a:chOff x="3595650" y="477875"/>
            <a:chExt cx="1952700" cy="1405413"/>
          </a:xfrm>
        </p:grpSpPr>
        <p:grpSp>
          <p:nvGrpSpPr>
            <p:cNvPr id="3728" name="Google Shape;3728;p125"/>
            <p:cNvGrpSpPr/>
            <p:nvPr/>
          </p:nvGrpSpPr>
          <p:grpSpPr>
            <a:xfrm>
              <a:off x="3595650" y="477875"/>
              <a:ext cx="1952700" cy="1405413"/>
              <a:chOff x="3595650" y="1403475"/>
              <a:chExt cx="1952700" cy="1405413"/>
            </a:xfrm>
          </p:grpSpPr>
          <p:sp>
            <p:nvSpPr>
              <p:cNvPr id="3729" name="Google Shape;3729;p125"/>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25"/>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3731" name="Google Shape;3731;p125"/>
              <p:cNvGrpSpPr/>
              <p:nvPr/>
            </p:nvGrpSpPr>
            <p:grpSpPr>
              <a:xfrm>
                <a:off x="3595650" y="2323188"/>
                <a:ext cx="1952700" cy="485700"/>
                <a:chOff x="3595650" y="2377325"/>
                <a:chExt cx="1952700" cy="485700"/>
              </a:xfrm>
            </p:grpSpPr>
            <p:sp>
              <p:nvSpPr>
                <p:cNvPr id="3732" name="Google Shape;3732;p125"/>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3" name="Google Shape;3733;p125"/>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3734" name="Google Shape;3734;p125"/>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25"/>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25"/>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7" name="Google Shape;3737;p125"/>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3738" name="Google Shape;3738;p125"/>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3739" name="Google Shape;3739;p125"/>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3740" name="Google Shape;3740;p125"/>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3741" name="Google Shape;3741;p125"/>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3742" name="Google Shape;3742;p125"/>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25"/>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44" name="Google Shape;3744;p12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745" name="Google Shape;3745;p125"/>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pic>
        <p:nvPicPr>
          <p:cNvPr id="3746" name="Google Shape;3746;p125"/>
          <p:cNvPicPr preferRelativeResize="0"/>
          <p:nvPr/>
        </p:nvPicPr>
        <p:blipFill>
          <a:blip r:embed="rId11">
            <a:alphaModFix/>
          </a:blip>
          <a:stretch>
            <a:fillRect/>
          </a:stretch>
        </p:blipFill>
        <p:spPr>
          <a:xfrm>
            <a:off x="4715314" y="571101"/>
            <a:ext cx="548375" cy="548375"/>
          </a:xfrm>
          <a:prstGeom prst="rect">
            <a:avLst/>
          </a:prstGeom>
          <a:noFill/>
          <a:ln>
            <a:noFill/>
          </a:ln>
        </p:spPr>
      </p:pic>
      <p:sp>
        <p:nvSpPr>
          <p:cNvPr id="3747" name="Google Shape;3747;p125"/>
          <p:cNvSpPr txBox="1"/>
          <p:nvPr/>
        </p:nvSpPr>
        <p:spPr>
          <a:xfrm>
            <a:off x="3744738" y="1941900"/>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Upload Photos</a:t>
            </a:r>
            <a:endParaRPr sz="900"/>
          </a:p>
        </p:txBody>
      </p:sp>
      <p:pic>
        <p:nvPicPr>
          <p:cNvPr id="3748" name="Google Shape;3748;p125"/>
          <p:cNvPicPr preferRelativeResize="0"/>
          <p:nvPr/>
        </p:nvPicPr>
        <p:blipFill rotWithShape="1">
          <a:blip r:embed="rId12">
            <a:alphaModFix/>
          </a:blip>
          <a:srcRect b="16135" l="0" r="13845" t="0"/>
          <a:stretch/>
        </p:blipFill>
        <p:spPr>
          <a:xfrm>
            <a:off x="3801650" y="1453213"/>
            <a:ext cx="526800" cy="526800"/>
          </a:xfrm>
          <a:prstGeom prst="rect">
            <a:avLst/>
          </a:prstGeom>
          <a:noFill/>
          <a:ln>
            <a:noFill/>
          </a:ln>
        </p:spPr>
      </p:pic>
      <p:pic>
        <p:nvPicPr>
          <p:cNvPr id="3749" name="Google Shape;3749;p125"/>
          <p:cNvPicPr preferRelativeResize="0"/>
          <p:nvPr/>
        </p:nvPicPr>
        <p:blipFill>
          <a:blip r:embed="rId13">
            <a:alphaModFix/>
          </a:blip>
          <a:stretch>
            <a:fillRect/>
          </a:stretch>
        </p:blipFill>
        <p:spPr>
          <a:xfrm>
            <a:off x="4674074" y="1418825"/>
            <a:ext cx="589625" cy="589625"/>
          </a:xfrm>
          <a:prstGeom prst="rect">
            <a:avLst/>
          </a:prstGeom>
          <a:noFill/>
          <a:ln>
            <a:noFill/>
          </a:ln>
        </p:spPr>
      </p:pic>
      <p:pic>
        <p:nvPicPr>
          <p:cNvPr id="3750" name="Google Shape;3750;p125"/>
          <p:cNvPicPr preferRelativeResize="0"/>
          <p:nvPr/>
        </p:nvPicPr>
        <p:blipFill>
          <a:blip r:embed="rId14">
            <a:alphaModFix/>
          </a:blip>
          <a:stretch>
            <a:fillRect/>
          </a:stretch>
        </p:blipFill>
        <p:spPr>
          <a:xfrm>
            <a:off x="3702861" y="468899"/>
            <a:ext cx="724378" cy="736200"/>
          </a:xfrm>
          <a:prstGeom prst="rect">
            <a:avLst/>
          </a:prstGeom>
          <a:noFill/>
          <a:ln>
            <a:noFill/>
          </a:ln>
        </p:spPr>
      </p:pic>
      <p:pic>
        <p:nvPicPr>
          <p:cNvPr id="3751" name="Google Shape;3751;p125"/>
          <p:cNvPicPr preferRelativeResize="0"/>
          <p:nvPr/>
        </p:nvPicPr>
        <p:blipFill>
          <a:blip r:embed="rId15">
            <a:alphaModFix/>
          </a:blip>
          <a:stretch>
            <a:fillRect/>
          </a:stretch>
        </p:blipFill>
        <p:spPr>
          <a:xfrm>
            <a:off x="4674040" y="2368401"/>
            <a:ext cx="630936" cy="630936"/>
          </a:xfrm>
          <a:prstGeom prst="rect">
            <a:avLst/>
          </a:prstGeom>
          <a:noFill/>
          <a:ln>
            <a:noFill/>
          </a:ln>
        </p:spPr>
      </p:pic>
      <p:pic>
        <p:nvPicPr>
          <p:cNvPr id="3752" name="Google Shape;3752;p125"/>
          <p:cNvPicPr preferRelativeResize="0"/>
          <p:nvPr/>
        </p:nvPicPr>
        <p:blipFill>
          <a:blip r:embed="rId16">
            <a:alphaModFix/>
          </a:blip>
          <a:stretch>
            <a:fillRect/>
          </a:stretch>
        </p:blipFill>
        <p:spPr>
          <a:xfrm>
            <a:off x="3779977" y="3143814"/>
            <a:ext cx="630936" cy="630936"/>
          </a:xfrm>
          <a:prstGeom prst="rect">
            <a:avLst/>
          </a:prstGeom>
          <a:noFill/>
          <a:ln>
            <a:noFill/>
          </a:ln>
        </p:spPr>
      </p:pic>
      <p:sp>
        <p:nvSpPr>
          <p:cNvPr id="3753" name="Google Shape;3753;p125"/>
          <p:cNvSpPr txBox="1"/>
          <p:nvPr/>
        </p:nvSpPr>
        <p:spPr>
          <a:xfrm>
            <a:off x="4726100" y="2972039"/>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3754" name="Google Shape;3754;p125"/>
          <p:cNvSpPr txBox="1"/>
          <p:nvPr/>
        </p:nvSpPr>
        <p:spPr>
          <a:xfrm>
            <a:off x="3780000" y="3725026"/>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3755" name="Google Shape;3755;p125"/>
          <p:cNvSpPr txBox="1"/>
          <p:nvPr/>
        </p:nvSpPr>
        <p:spPr>
          <a:xfrm>
            <a:off x="3714350" y="1067200"/>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Checklist</a:t>
            </a:r>
            <a:endParaRPr sz="900"/>
          </a:p>
        </p:txBody>
      </p:sp>
      <p:sp>
        <p:nvSpPr>
          <p:cNvPr id="3756" name="Google Shape;3756;p125"/>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grpSp>
        <p:nvGrpSpPr>
          <p:cNvPr id="3757" name="Google Shape;3757;p125"/>
          <p:cNvGrpSpPr/>
          <p:nvPr/>
        </p:nvGrpSpPr>
        <p:grpSpPr>
          <a:xfrm>
            <a:off x="3596550" y="4284550"/>
            <a:ext cx="1950900" cy="360000"/>
            <a:chOff x="3596550" y="4284550"/>
            <a:chExt cx="1950900" cy="360000"/>
          </a:xfrm>
        </p:grpSpPr>
        <p:grpSp>
          <p:nvGrpSpPr>
            <p:cNvPr id="3758" name="Google Shape;3758;p125"/>
            <p:cNvGrpSpPr/>
            <p:nvPr/>
          </p:nvGrpSpPr>
          <p:grpSpPr>
            <a:xfrm>
              <a:off x="3596550" y="4284550"/>
              <a:ext cx="1950900" cy="360000"/>
              <a:chOff x="3596550" y="4284550"/>
              <a:chExt cx="1950900" cy="360000"/>
            </a:xfrm>
          </p:grpSpPr>
          <p:sp>
            <p:nvSpPr>
              <p:cNvPr id="3759" name="Google Shape;3759;p125"/>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60" name="Google Shape;3760;p125"/>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3761" name="Google Shape;3761;p12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762" name="Google Shape;3762;p125"/>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3763" name="Google Shape;3763;p125"/>
              <p:cNvPicPr preferRelativeResize="0"/>
              <p:nvPr/>
            </p:nvPicPr>
            <p:blipFill>
              <a:blip r:embed="rId17">
                <a:alphaModFix/>
              </a:blip>
              <a:stretch>
                <a:fillRect/>
              </a:stretch>
            </p:blipFill>
            <p:spPr>
              <a:xfrm>
                <a:off x="4477850" y="4358839"/>
                <a:ext cx="210300" cy="211424"/>
              </a:xfrm>
              <a:prstGeom prst="rect">
                <a:avLst/>
              </a:prstGeom>
              <a:noFill/>
              <a:ln>
                <a:noFill/>
              </a:ln>
            </p:spPr>
          </p:pic>
        </p:grpSp>
        <p:pic>
          <p:nvPicPr>
            <p:cNvPr id="3764" name="Google Shape;3764;p125"/>
            <p:cNvPicPr preferRelativeResize="0"/>
            <p:nvPr/>
          </p:nvPicPr>
          <p:blipFill>
            <a:blip r:embed="rId7">
              <a:alphaModFix/>
            </a:blip>
            <a:stretch>
              <a:fillRect/>
            </a:stretch>
          </p:blipFill>
          <p:spPr>
            <a:xfrm>
              <a:off x="4822339" y="4357425"/>
              <a:ext cx="228975" cy="230175"/>
            </a:xfrm>
            <a:prstGeom prst="rect">
              <a:avLst/>
            </a:prstGeom>
            <a:noFill/>
            <a:ln>
              <a:noFill/>
            </a:ln>
          </p:spPr>
        </p:pic>
      </p:grpSp>
      <p:pic>
        <p:nvPicPr>
          <p:cNvPr id="3765" name="Google Shape;3765;p125"/>
          <p:cNvPicPr preferRelativeResize="0"/>
          <p:nvPr/>
        </p:nvPicPr>
        <p:blipFill>
          <a:blip r:embed="rId18">
            <a:alphaModFix/>
          </a:blip>
          <a:stretch>
            <a:fillRect/>
          </a:stretch>
        </p:blipFill>
        <p:spPr>
          <a:xfrm>
            <a:off x="3832050" y="2388650"/>
            <a:ext cx="526800" cy="518322"/>
          </a:xfrm>
          <a:prstGeom prst="rect">
            <a:avLst/>
          </a:prstGeom>
          <a:noFill/>
          <a:ln>
            <a:noFill/>
          </a:ln>
        </p:spPr>
      </p:pic>
      <p:sp>
        <p:nvSpPr>
          <p:cNvPr id="3766" name="Google Shape;3766;p125"/>
          <p:cNvSpPr txBox="1"/>
          <p:nvPr/>
        </p:nvSpPr>
        <p:spPr>
          <a:xfrm>
            <a:off x="4610906" y="1950625"/>
            <a:ext cx="7572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Damage Report</a:t>
            </a:r>
            <a:endParaRPr sz="900"/>
          </a:p>
        </p:txBody>
      </p:sp>
      <p:sp>
        <p:nvSpPr>
          <p:cNvPr id="3767" name="Google Shape;3767;p125"/>
          <p:cNvSpPr txBox="1"/>
          <p:nvPr/>
        </p:nvSpPr>
        <p:spPr>
          <a:xfrm>
            <a:off x="3832038" y="2899573"/>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Swap</a:t>
            </a:r>
            <a:endParaRPr sz="900"/>
          </a:p>
        </p:txBody>
      </p:sp>
      <p:sp>
        <p:nvSpPr>
          <p:cNvPr id="3768" name="Google Shape;3768;p125"/>
          <p:cNvSpPr txBox="1"/>
          <p:nvPr/>
        </p:nvSpPr>
        <p:spPr>
          <a:xfrm>
            <a:off x="4726100" y="1131813"/>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Chat</a:t>
            </a:r>
            <a:endParaRPr sz="900"/>
          </a:p>
        </p:txBody>
      </p:sp>
      <p:sp>
        <p:nvSpPr>
          <p:cNvPr id="3769" name="Google Shape;3769;p125"/>
          <p:cNvSpPr/>
          <p:nvPr/>
        </p:nvSpPr>
        <p:spPr>
          <a:xfrm>
            <a:off x="3951638" y="1453363"/>
            <a:ext cx="722400" cy="6870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0" name="Google Shape;3770;p125"/>
          <p:cNvPicPr preferRelativeResize="0"/>
          <p:nvPr/>
        </p:nvPicPr>
        <p:blipFill>
          <a:blip r:embed="rId19">
            <a:alphaModFix/>
          </a:blip>
          <a:stretch>
            <a:fillRect/>
          </a:stretch>
        </p:blipFill>
        <p:spPr>
          <a:xfrm>
            <a:off x="4715325" y="3221025"/>
            <a:ext cx="471450" cy="476525"/>
          </a:xfrm>
          <a:prstGeom prst="rect">
            <a:avLst/>
          </a:prstGeom>
          <a:noFill/>
          <a:ln>
            <a:noFill/>
          </a:ln>
        </p:spPr>
      </p:pic>
      <p:sp>
        <p:nvSpPr>
          <p:cNvPr id="3771" name="Google Shape;3771;p125"/>
          <p:cNvSpPr txBox="1"/>
          <p:nvPr/>
        </p:nvSpPr>
        <p:spPr>
          <a:xfrm>
            <a:off x="4638813" y="3716550"/>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Add time</a:t>
            </a:r>
            <a:endParaRPr sz="9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5" name="Shape 3775"/>
        <p:cNvGrpSpPr/>
        <p:nvPr/>
      </p:nvGrpSpPr>
      <p:grpSpPr>
        <a:xfrm>
          <a:off x="0" y="0"/>
          <a:ext cx="0" cy="0"/>
          <a:chOff x="0" y="0"/>
          <a:chExt cx="0" cy="0"/>
        </a:xfrm>
      </p:grpSpPr>
      <p:pic>
        <p:nvPicPr>
          <p:cNvPr id="3776" name="Google Shape;3776;p12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777" name="Google Shape;3777;p12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8" name="Google Shape;3778;p126"/>
          <p:cNvGrpSpPr/>
          <p:nvPr/>
        </p:nvGrpSpPr>
        <p:grpSpPr>
          <a:xfrm>
            <a:off x="3596550" y="4284550"/>
            <a:ext cx="1950900" cy="360000"/>
            <a:chOff x="3596550" y="4284550"/>
            <a:chExt cx="1950900" cy="360000"/>
          </a:xfrm>
        </p:grpSpPr>
        <p:sp>
          <p:nvSpPr>
            <p:cNvPr id="3779" name="Google Shape;3779;p12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0" name="Google Shape;3780;p126"/>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3781" name="Google Shape;3781;p12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782" name="Google Shape;3782;p126"/>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3783" name="Google Shape;3783;p126"/>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3784" name="Google Shape;3784;p126"/>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3785" name="Google Shape;3785;p126"/>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3786" name="Google Shape;3786;p126"/>
          <p:cNvSpPr txBox="1"/>
          <p:nvPr/>
        </p:nvSpPr>
        <p:spPr>
          <a:xfrm>
            <a:off x="3596400" y="606825"/>
            <a:ext cx="1950900" cy="59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We’re sorry for the inconvenience. Please submit a damage report and we will reach out within 24hrs. </a:t>
            </a:r>
            <a:endParaRPr sz="1000"/>
          </a:p>
        </p:txBody>
      </p:sp>
      <p:sp>
        <p:nvSpPr>
          <p:cNvPr id="3787" name="Google Shape;3787;p126"/>
          <p:cNvSpPr/>
          <p:nvPr/>
        </p:nvSpPr>
        <p:spPr>
          <a:xfrm>
            <a:off x="3590325" y="1683725"/>
            <a:ext cx="1950900" cy="1331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Please type what happened here</a:t>
            </a:r>
            <a:endParaRPr/>
          </a:p>
        </p:txBody>
      </p:sp>
      <p:sp>
        <p:nvSpPr>
          <p:cNvPr id="3788" name="Google Shape;3788;p126"/>
          <p:cNvSpPr/>
          <p:nvPr/>
        </p:nvSpPr>
        <p:spPr>
          <a:xfrm>
            <a:off x="3590325" y="3320575"/>
            <a:ext cx="1950900" cy="28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Next</a:t>
            </a:r>
            <a:endParaRPr/>
          </a:p>
        </p:txBody>
      </p:sp>
      <p:sp>
        <p:nvSpPr>
          <p:cNvPr id="3789" name="Google Shape;3789;p126"/>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Damage Report Feature Details</a:t>
            </a:r>
            <a:endParaRPr/>
          </a:p>
        </p:txBody>
      </p:sp>
      <p:sp>
        <p:nvSpPr>
          <p:cNvPr id="3790" name="Google Shape;3790;p126"/>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Upon selecting the damage report option, chief will be able type in a message indicating what happened in a text field.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Upon typing the “next” option will appear for user to go on to the next prompt.</a:t>
            </a:r>
            <a:endParaRPr sz="900">
              <a:solidFill>
                <a:schemeClr val="dk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4" name="Shape 3794"/>
        <p:cNvGrpSpPr/>
        <p:nvPr/>
      </p:nvGrpSpPr>
      <p:grpSpPr>
        <a:xfrm>
          <a:off x="0" y="0"/>
          <a:ext cx="0" cy="0"/>
          <a:chOff x="0" y="0"/>
          <a:chExt cx="0" cy="0"/>
        </a:xfrm>
      </p:grpSpPr>
      <p:pic>
        <p:nvPicPr>
          <p:cNvPr id="3795" name="Google Shape;3795;p12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796" name="Google Shape;3796;p12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7" name="Google Shape;3797;p127"/>
          <p:cNvGrpSpPr/>
          <p:nvPr/>
        </p:nvGrpSpPr>
        <p:grpSpPr>
          <a:xfrm>
            <a:off x="3596550" y="4284550"/>
            <a:ext cx="1950900" cy="360000"/>
            <a:chOff x="3596550" y="4284550"/>
            <a:chExt cx="1950900" cy="360000"/>
          </a:xfrm>
        </p:grpSpPr>
        <p:sp>
          <p:nvSpPr>
            <p:cNvPr id="3798" name="Google Shape;3798;p12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99" name="Google Shape;3799;p127"/>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3800" name="Google Shape;3800;p12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801" name="Google Shape;3801;p127"/>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3802" name="Google Shape;3802;p127"/>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3803" name="Google Shape;3803;p127"/>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3804" name="Google Shape;3804;p127"/>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3805" name="Google Shape;3805;p127"/>
          <p:cNvSpPr/>
          <p:nvPr/>
        </p:nvSpPr>
        <p:spPr>
          <a:xfrm>
            <a:off x="3590325" y="1683725"/>
            <a:ext cx="1950900" cy="1331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Please upload all relevant images</a:t>
            </a:r>
            <a:endParaRPr/>
          </a:p>
        </p:txBody>
      </p:sp>
      <p:sp>
        <p:nvSpPr>
          <p:cNvPr id="3806" name="Google Shape;3806;p127"/>
          <p:cNvSpPr/>
          <p:nvPr/>
        </p:nvSpPr>
        <p:spPr>
          <a:xfrm>
            <a:off x="3590325" y="3320575"/>
            <a:ext cx="1950900" cy="28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Next</a:t>
            </a:r>
            <a:endParaRPr/>
          </a:p>
        </p:txBody>
      </p:sp>
      <p:sp>
        <p:nvSpPr>
          <p:cNvPr id="3807" name="Google Shape;3807;p127"/>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Damage Report Feature Uploading Images</a:t>
            </a:r>
            <a:endParaRPr/>
          </a:p>
        </p:txBody>
      </p:sp>
      <p:sp>
        <p:nvSpPr>
          <p:cNvPr id="3808" name="Google Shape;3808;p127"/>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On this page chief can upload as many images as necessary. Chief can then add comments to a picture prior to uploading it in order to detail damage related to the picture.</a:t>
            </a:r>
            <a:endParaRPr sz="900">
              <a:solidFill>
                <a:schemeClr val="dk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2" name="Shape 3812"/>
        <p:cNvGrpSpPr/>
        <p:nvPr/>
      </p:nvGrpSpPr>
      <p:grpSpPr>
        <a:xfrm>
          <a:off x="0" y="0"/>
          <a:ext cx="0" cy="0"/>
          <a:chOff x="0" y="0"/>
          <a:chExt cx="0" cy="0"/>
        </a:xfrm>
      </p:grpSpPr>
      <p:pic>
        <p:nvPicPr>
          <p:cNvPr id="3813" name="Google Shape;3813;p12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814" name="Google Shape;3814;p12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5" name="Google Shape;3815;p128"/>
          <p:cNvGrpSpPr/>
          <p:nvPr/>
        </p:nvGrpSpPr>
        <p:grpSpPr>
          <a:xfrm>
            <a:off x="3596550" y="4284550"/>
            <a:ext cx="1950900" cy="360000"/>
            <a:chOff x="3596550" y="4284550"/>
            <a:chExt cx="1950900" cy="360000"/>
          </a:xfrm>
        </p:grpSpPr>
        <p:sp>
          <p:nvSpPr>
            <p:cNvPr id="3816" name="Google Shape;3816;p12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17" name="Google Shape;3817;p128"/>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3818" name="Google Shape;3818;p12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819" name="Google Shape;3819;p128"/>
            <p:cNvPicPr preferRelativeResize="0"/>
            <p:nvPr/>
          </p:nvPicPr>
          <p:blipFill>
            <a:blip r:embed="rId6">
              <a:alphaModFix/>
            </a:blip>
            <a:stretch>
              <a:fillRect/>
            </a:stretch>
          </p:blipFill>
          <p:spPr>
            <a:xfrm>
              <a:off x="4234375" y="4357058"/>
              <a:ext cx="210300" cy="214994"/>
            </a:xfrm>
            <a:prstGeom prst="rect">
              <a:avLst/>
            </a:prstGeom>
            <a:noFill/>
            <a:ln>
              <a:noFill/>
            </a:ln>
          </p:spPr>
        </p:pic>
        <p:pic>
          <p:nvPicPr>
            <p:cNvPr id="3820" name="Google Shape;3820;p128"/>
            <p:cNvPicPr preferRelativeResize="0"/>
            <p:nvPr/>
          </p:nvPicPr>
          <p:blipFill>
            <a:blip r:embed="rId7">
              <a:alphaModFix/>
            </a:blip>
            <a:stretch>
              <a:fillRect/>
            </a:stretch>
          </p:blipFill>
          <p:spPr>
            <a:xfrm>
              <a:off x="4699650" y="4363726"/>
              <a:ext cx="210300" cy="211424"/>
            </a:xfrm>
            <a:prstGeom prst="rect">
              <a:avLst/>
            </a:prstGeom>
            <a:noFill/>
            <a:ln>
              <a:noFill/>
            </a:ln>
          </p:spPr>
        </p:pic>
      </p:grpSp>
      <p:sp>
        <p:nvSpPr>
          <p:cNvPr id="3821" name="Google Shape;3821;p128"/>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3822" name="Google Shape;3822;p128"/>
          <p:cNvSpPr txBox="1"/>
          <p:nvPr/>
        </p:nvSpPr>
        <p:spPr>
          <a:xfrm>
            <a:off x="3564074" y="3964438"/>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3823" name="Google Shape;3823;p128"/>
          <p:cNvSpPr/>
          <p:nvPr/>
        </p:nvSpPr>
        <p:spPr>
          <a:xfrm>
            <a:off x="3596550" y="652250"/>
            <a:ext cx="1950900" cy="1331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Text recapping what happened</a:t>
            </a:r>
            <a:endParaRPr/>
          </a:p>
        </p:txBody>
      </p:sp>
      <p:sp>
        <p:nvSpPr>
          <p:cNvPr id="3824" name="Google Shape;3824;p128"/>
          <p:cNvSpPr txBox="1"/>
          <p:nvPr/>
        </p:nvSpPr>
        <p:spPr>
          <a:xfrm>
            <a:off x="4786299" y="1527838"/>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Edit</a:t>
            </a:r>
            <a:endParaRPr sz="900"/>
          </a:p>
        </p:txBody>
      </p:sp>
      <p:sp>
        <p:nvSpPr>
          <p:cNvPr id="3825" name="Google Shape;3825;p128"/>
          <p:cNvSpPr/>
          <p:nvPr/>
        </p:nvSpPr>
        <p:spPr>
          <a:xfrm>
            <a:off x="4078950" y="2463848"/>
            <a:ext cx="986100" cy="91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28"/>
          <p:cNvSpPr/>
          <p:nvPr/>
        </p:nvSpPr>
        <p:spPr>
          <a:xfrm rot="-5400000">
            <a:off x="4911900" y="2726888"/>
            <a:ext cx="854400" cy="4167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28"/>
          <p:cNvSpPr/>
          <p:nvPr/>
        </p:nvSpPr>
        <p:spPr>
          <a:xfrm rot="5400000">
            <a:off x="3377697" y="2726894"/>
            <a:ext cx="854400" cy="4167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28"/>
          <p:cNvSpPr txBox="1"/>
          <p:nvPr/>
        </p:nvSpPr>
        <p:spPr>
          <a:xfrm>
            <a:off x="3930301" y="2187950"/>
            <a:ext cx="1283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Images to scroll</a:t>
            </a:r>
            <a:endParaRPr sz="900"/>
          </a:p>
        </p:txBody>
      </p:sp>
      <p:sp>
        <p:nvSpPr>
          <p:cNvPr id="3829" name="Google Shape;3829;p128"/>
          <p:cNvSpPr txBox="1"/>
          <p:nvPr/>
        </p:nvSpPr>
        <p:spPr>
          <a:xfrm>
            <a:off x="4643950" y="3303200"/>
            <a:ext cx="9861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Add more images</a:t>
            </a:r>
            <a:endParaRPr sz="600"/>
          </a:p>
        </p:txBody>
      </p:sp>
      <p:sp>
        <p:nvSpPr>
          <p:cNvPr id="3830" name="Google Shape;3830;p128"/>
          <p:cNvSpPr/>
          <p:nvPr/>
        </p:nvSpPr>
        <p:spPr>
          <a:xfrm>
            <a:off x="3988950" y="3707000"/>
            <a:ext cx="11661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Submit</a:t>
            </a:r>
            <a:endParaRPr/>
          </a:p>
        </p:txBody>
      </p:sp>
      <p:sp>
        <p:nvSpPr>
          <p:cNvPr id="3831" name="Google Shape;3831;p128"/>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Damage Report Feature Completion</a:t>
            </a:r>
            <a:endParaRPr/>
          </a:p>
        </p:txBody>
      </p:sp>
      <p:sp>
        <p:nvSpPr>
          <p:cNvPr id="3832" name="Google Shape;3832;p128"/>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On this page, chief will view image details and text prior to submitting. Once chief reviews details they can hit submit and the report will be sent.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Rules: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Damage report will be sent and attached to the job profile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Report submission will be logged in the activity log</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Admin receives a notification of new damage report in the dashboard</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6" name="Shape 3836"/>
        <p:cNvGrpSpPr/>
        <p:nvPr/>
      </p:nvGrpSpPr>
      <p:grpSpPr>
        <a:xfrm>
          <a:off x="0" y="0"/>
          <a:ext cx="0" cy="0"/>
          <a:chOff x="0" y="0"/>
          <a:chExt cx="0" cy="0"/>
        </a:xfrm>
      </p:grpSpPr>
      <p:sp>
        <p:nvSpPr>
          <p:cNvPr id="3837" name="Google Shape;3837;p12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u="sng"/>
              <a:t>Resources</a:t>
            </a:r>
            <a:r>
              <a:rPr lang="en" sz="4800"/>
              <a:t>- Add Time</a:t>
            </a:r>
            <a:endParaRPr sz="48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1" name="Shape 3841"/>
        <p:cNvGrpSpPr/>
        <p:nvPr/>
      </p:nvGrpSpPr>
      <p:grpSpPr>
        <a:xfrm>
          <a:off x="0" y="0"/>
          <a:ext cx="0" cy="0"/>
          <a:chOff x="0" y="0"/>
          <a:chExt cx="0" cy="0"/>
        </a:xfrm>
      </p:grpSpPr>
      <p:sp>
        <p:nvSpPr>
          <p:cNvPr id="3842" name="Google Shape;3842;p130"/>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Add Time</a:t>
            </a:r>
            <a:endParaRPr/>
          </a:p>
        </p:txBody>
      </p:sp>
      <p:sp>
        <p:nvSpPr>
          <p:cNvPr id="3843" name="Google Shape;3843;p130"/>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Sometimes an appointment may need to be extended and we do not have the customers card on file. If a </a:t>
            </a:r>
            <a:r>
              <a:rPr lang="en" sz="900">
                <a:solidFill>
                  <a:schemeClr val="dk1"/>
                </a:solidFill>
              </a:rPr>
              <a:t>customer's</a:t>
            </a:r>
            <a:r>
              <a:rPr lang="en" sz="900">
                <a:solidFill>
                  <a:schemeClr val="dk1"/>
                </a:solidFill>
              </a:rPr>
              <a:t> card is not on file the “add time” icon should be present (third party jobs)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When this option is selected, team member will place deposit on card of $1 for future billing, and extend out appointment.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Rules: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Add time icon should only appear if no payment details are on file</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pic>
        <p:nvPicPr>
          <p:cNvPr id="3844" name="Google Shape;3844;p13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845" name="Google Shape;3845;p130"/>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3846" name="Google Shape;3846;p130"/>
          <p:cNvGrpSpPr/>
          <p:nvPr/>
        </p:nvGrpSpPr>
        <p:grpSpPr>
          <a:xfrm>
            <a:off x="3586200" y="2998825"/>
            <a:ext cx="1950900" cy="320100"/>
            <a:chOff x="3586200" y="3404100"/>
            <a:chExt cx="1950900" cy="320100"/>
          </a:xfrm>
        </p:grpSpPr>
        <p:sp>
          <p:nvSpPr>
            <p:cNvPr id="3847" name="Google Shape;3847;p130"/>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3848" name="Google Shape;3848;p130"/>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9" name="Google Shape;3849;p130"/>
          <p:cNvGrpSpPr/>
          <p:nvPr/>
        </p:nvGrpSpPr>
        <p:grpSpPr>
          <a:xfrm>
            <a:off x="3596550" y="4284550"/>
            <a:ext cx="1950900" cy="360000"/>
            <a:chOff x="3596550" y="4284550"/>
            <a:chExt cx="1950900" cy="360000"/>
          </a:xfrm>
        </p:grpSpPr>
        <p:sp>
          <p:nvSpPr>
            <p:cNvPr id="3850" name="Google Shape;3850;p13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51" name="Google Shape;3851;p130"/>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852" name="Google Shape;3852;p13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853" name="Google Shape;3853;p130"/>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854" name="Google Shape;3854;p130"/>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855" name="Google Shape;3855;p130"/>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3856" name="Google Shape;3856;p130"/>
          <p:cNvGrpSpPr/>
          <p:nvPr/>
        </p:nvGrpSpPr>
        <p:grpSpPr>
          <a:xfrm>
            <a:off x="3595650" y="477875"/>
            <a:ext cx="1952700" cy="1405413"/>
            <a:chOff x="3595650" y="477875"/>
            <a:chExt cx="1952700" cy="1405413"/>
          </a:xfrm>
        </p:grpSpPr>
        <p:grpSp>
          <p:nvGrpSpPr>
            <p:cNvPr id="3857" name="Google Shape;3857;p130"/>
            <p:cNvGrpSpPr/>
            <p:nvPr/>
          </p:nvGrpSpPr>
          <p:grpSpPr>
            <a:xfrm>
              <a:off x="3595650" y="477875"/>
              <a:ext cx="1952700" cy="1405413"/>
              <a:chOff x="3595650" y="1403475"/>
              <a:chExt cx="1952700" cy="1405413"/>
            </a:xfrm>
          </p:grpSpPr>
          <p:sp>
            <p:nvSpPr>
              <p:cNvPr id="3858" name="Google Shape;3858;p130"/>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30"/>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3860" name="Google Shape;3860;p130"/>
              <p:cNvGrpSpPr/>
              <p:nvPr/>
            </p:nvGrpSpPr>
            <p:grpSpPr>
              <a:xfrm>
                <a:off x="3595650" y="2323188"/>
                <a:ext cx="1952700" cy="485700"/>
                <a:chOff x="3595650" y="2377325"/>
                <a:chExt cx="1952700" cy="485700"/>
              </a:xfrm>
            </p:grpSpPr>
            <p:sp>
              <p:nvSpPr>
                <p:cNvPr id="3861" name="Google Shape;3861;p130"/>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62" name="Google Shape;3862;p130"/>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3863" name="Google Shape;3863;p130"/>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30"/>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30"/>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6" name="Google Shape;3866;p130"/>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3867" name="Google Shape;3867;p130"/>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3868" name="Google Shape;3868;p130"/>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3869" name="Google Shape;3869;p130"/>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3870" name="Google Shape;3870;p130"/>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3871" name="Google Shape;3871;p130"/>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30"/>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73" name="Google Shape;3873;p13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874" name="Google Shape;3874;p130"/>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pic>
        <p:nvPicPr>
          <p:cNvPr id="3875" name="Google Shape;3875;p130"/>
          <p:cNvPicPr preferRelativeResize="0"/>
          <p:nvPr/>
        </p:nvPicPr>
        <p:blipFill>
          <a:blip r:embed="rId11">
            <a:alphaModFix/>
          </a:blip>
          <a:stretch>
            <a:fillRect/>
          </a:stretch>
        </p:blipFill>
        <p:spPr>
          <a:xfrm>
            <a:off x="4715314" y="571101"/>
            <a:ext cx="548375" cy="548375"/>
          </a:xfrm>
          <a:prstGeom prst="rect">
            <a:avLst/>
          </a:prstGeom>
          <a:noFill/>
          <a:ln>
            <a:noFill/>
          </a:ln>
        </p:spPr>
      </p:pic>
      <p:sp>
        <p:nvSpPr>
          <p:cNvPr id="3876" name="Google Shape;3876;p130"/>
          <p:cNvSpPr txBox="1"/>
          <p:nvPr/>
        </p:nvSpPr>
        <p:spPr>
          <a:xfrm>
            <a:off x="3744738" y="1941900"/>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Upload Photos</a:t>
            </a:r>
            <a:endParaRPr sz="900"/>
          </a:p>
        </p:txBody>
      </p:sp>
      <p:pic>
        <p:nvPicPr>
          <p:cNvPr id="3877" name="Google Shape;3877;p130"/>
          <p:cNvPicPr preferRelativeResize="0"/>
          <p:nvPr/>
        </p:nvPicPr>
        <p:blipFill rotWithShape="1">
          <a:blip r:embed="rId12">
            <a:alphaModFix/>
          </a:blip>
          <a:srcRect b="16135" l="0" r="13845" t="0"/>
          <a:stretch/>
        </p:blipFill>
        <p:spPr>
          <a:xfrm>
            <a:off x="3801650" y="1453213"/>
            <a:ext cx="526800" cy="526800"/>
          </a:xfrm>
          <a:prstGeom prst="rect">
            <a:avLst/>
          </a:prstGeom>
          <a:noFill/>
          <a:ln>
            <a:noFill/>
          </a:ln>
        </p:spPr>
      </p:pic>
      <p:pic>
        <p:nvPicPr>
          <p:cNvPr id="3878" name="Google Shape;3878;p130"/>
          <p:cNvPicPr preferRelativeResize="0"/>
          <p:nvPr/>
        </p:nvPicPr>
        <p:blipFill>
          <a:blip r:embed="rId13">
            <a:alphaModFix/>
          </a:blip>
          <a:stretch>
            <a:fillRect/>
          </a:stretch>
        </p:blipFill>
        <p:spPr>
          <a:xfrm>
            <a:off x="4674074" y="1418825"/>
            <a:ext cx="589625" cy="589625"/>
          </a:xfrm>
          <a:prstGeom prst="rect">
            <a:avLst/>
          </a:prstGeom>
          <a:noFill/>
          <a:ln>
            <a:noFill/>
          </a:ln>
        </p:spPr>
      </p:pic>
      <p:pic>
        <p:nvPicPr>
          <p:cNvPr id="3879" name="Google Shape;3879;p130"/>
          <p:cNvPicPr preferRelativeResize="0"/>
          <p:nvPr/>
        </p:nvPicPr>
        <p:blipFill>
          <a:blip r:embed="rId14">
            <a:alphaModFix/>
          </a:blip>
          <a:stretch>
            <a:fillRect/>
          </a:stretch>
        </p:blipFill>
        <p:spPr>
          <a:xfrm>
            <a:off x="3702861" y="468899"/>
            <a:ext cx="724378" cy="736200"/>
          </a:xfrm>
          <a:prstGeom prst="rect">
            <a:avLst/>
          </a:prstGeom>
          <a:noFill/>
          <a:ln>
            <a:noFill/>
          </a:ln>
        </p:spPr>
      </p:pic>
      <p:pic>
        <p:nvPicPr>
          <p:cNvPr id="3880" name="Google Shape;3880;p130"/>
          <p:cNvPicPr preferRelativeResize="0"/>
          <p:nvPr/>
        </p:nvPicPr>
        <p:blipFill>
          <a:blip r:embed="rId15">
            <a:alphaModFix/>
          </a:blip>
          <a:stretch>
            <a:fillRect/>
          </a:stretch>
        </p:blipFill>
        <p:spPr>
          <a:xfrm>
            <a:off x="4674040" y="2368401"/>
            <a:ext cx="630936" cy="630936"/>
          </a:xfrm>
          <a:prstGeom prst="rect">
            <a:avLst/>
          </a:prstGeom>
          <a:noFill/>
          <a:ln>
            <a:noFill/>
          </a:ln>
        </p:spPr>
      </p:pic>
      <p:pic>
        <p:nvPicPr>
          <p:cNvPr id="3881" name="Google Shape;3881;p130"/>
          <p:cNvPicPr preferRelativeResize="0"/>
          <p:nvPr/>
        </p:nvPicPr>
        <p:blipFill>
          <a:blip r:embed="rId16">
            <a:alphaModFix/>
          </a:blip>
          <a:stretch>
            <a:fillRect/>
          </a:stretch>
        </p:blipFill>
        <p:spPr>
          <a:xfrm>
            <a:off x="3779977" y="3143814"/>
            <a:ext cx="630936" cy="630936"/>
          </a:xfrm>
          <a:prstGeom prst="rect">
            <a:avLst/>
          </a:prstGeom>
          <a:noFill/>
          <a:ln>
            <a:noFill/>
          </a:ln>
        </p:spPr>
      </p:pic>
      <p:sp>
        <p:nvSpPr>
          <p:cNvPr id="3882" name="Google Shape;3882;p130"/>
          <p:cNvSpPr txBox="1"/>
          <p:nvPr/>
        </p:nvSpPr>
        <p:spPr>
          <a:xfrm>
            <a:off x="4726100" y="2972039"/>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3883" name="Google Shape;3883;p130"/>
          <p:cNvSpPr txBox="1"/>
          <p:nvPr/>
        </p:nvSpPr>
        <p:spPr>
          <a:xfrm>
            <a:off x="3780000" y="3725026"/>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3884" name="Google Shape;3884;p130"/>
          <p:cNvSpPr txBox="1"/>
          <p:nvPr/>
        </p:nvSpPr>
        <p:spPr>
          <a:xfrm>
            <a:off x="3714350" y="1067200"/>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Checklist</a:t>
            </a:r>
            <a:endParaRPr sz="900"/>
          </a:p>
        </p:txBody>
      </p:sp>
      <p:sp>
        <p:nvSpPr>
          <p:cNvPr id="3885" name="Google Shape;3885;p130"/>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grpSp>
        <p:nvGrpSpPr>
          <p:cNvPr id="3886" name="Google Shape;3886;p130"/>
          <p:cNvGrpSpPr/>
          <p:nvPr/>
        </p:nvGrpSpPr>
        <p:grpSpPr>
          <a:xfrm>
            <a:off x="3596550" y="4284550"/>
            <a:ext cx="1950900" cy="360000"/>
            <a:chOff x="3596550" y="4284550"/>
            <a:chExt cx="1950900" cy="360000"/>
          </a:xfrm>
        </p:grpSpPr>
        <p:grpSp>
          <p:nvGrpSpPr>
            <p:cNvPr id="3887" name="Google Shape;3887;p130"/>
            <p:cNvGrpSpPr/>
            <p:nvPr/>
          </p:nvGrpSpPr>
          <p:grpSpPr>
            <a:xfrm>
              <a:off x="3596550" y="4284550"/>
              <a:ext cx="1950900" cy="360000"/>
              <a:chOff x="3596550" y="4284550"/>
              <a:chExt cx="1950900" cy="360000"/>
            </a:xfrm>
          </p:grpSpPr>
          <p:sp>
            <p:nvSpPr>
              <p:cNvPr id="3888" name="Google Shape;3888;p130"/>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9" name="Google Shape;3889;p130"/>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3890" name="Google Shape;3890;p13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891" name="Google Shape;3891;p130"/>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3892" name="Google Shape;3892;p130"/>
              <p:cNvPicPr preferRelativeResize="0"/>
              <p:nvPr/>
            </p:nvPicPr>
            <p:blipFill>
              <a:blip r:embed="rId17">
                <a:alphaModFix/>
              </a:blip>
              <a:stretch>
                <a:fillRect/>
              </a:stretch>
            </p:blipFill>
            <p:spPr>
              <a:xfrm>
                <a:off x="4477850" y="4358839"/>
                <a:ext cx="210300" cy="211424"/>
              </a:xfrm>
              <a:prstGeom prst="rect">
                <a:avLst/>
              </a:prstGeom>
              <a:noFill/>
              <a:ln>
                <a:noFill/>
              </a:ln>
            </p:spPr>
          </p:pic>
        </p:grpSp>
        <p:pic>
          <p:nvPicPr>
            <p:cNvPr id="3893" name="Google Shape;3893;p130"/>
            <p:cNvPicPr preferRelativeResize="0"/>
            <p:nvPr/>
          </p:nvPicPr>
          <p:blipFill>
            <a:blip r:embed="rId7">
              <a:alphaModFix/>
            </a:blip>
            <a:stretch>
              <a:fillRect/>
            </a:stretch>
          </p:blipFill>
          <p:spPr>
            <a:xfrm>
              <a:off x="4822339" y="4357425"/>
              <a:ext cx="228975" cy="230175"/>
            </a:xfrm>
            <a:prstGeom prst="rect">
              <a:avLst/>
            </a:prstGeom>
            <a:noFill/>
            <a:ln>
              <a:noFill/>
            </a:ln>
          </p:spPr>
        </p:pic>
      </p:grpSp>
      <p:pic>
        <p:nvPicPr>
          <p:cNvPr id="3894" name="Google Shape;3894;p130"/>
          <p:cNvPicPr preferRelativeResize="0"/>
          <p:nvPr/>
        </p:nvPicPr>
        <p:blipFill>
          <a:blip r:embed="rId18">
            <a:alphaModFix/>
          </a:blip>
          <a:stretch>
            <a:fillRect/>
          </a:stretch>
        </p:blipFill>
        <p:spPr>
          <a:xfrm>
            <a:off x="3832050" y="2388650"/>
            <a:ext cx="526800" cy="518322"/>
          </a:xfrm>
          <a:prstGeom prst="rect">
            <a:avLst/>
          </a:prstGeom>
          <a:noFill/>
          <a:ln>
            <a:noFill/>
          </a:ln>
        </p:spPr>
      </p:pic>
      <p:sp>
        <p:nvSpPr>
          <p:cNvPr id="3895" name="Google Shape;3895;p130"/>
          <p:cNvSpPr txBox="1"/>
          <p:nvPr/>
        </p:nvSpPr>
        <p:spPr>
          <a:xfrm>
            <a:off x="4610906" y="1950625"/>
            <a:ext cx="7572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Damage Report</a:t>
            </a:r>
            <a:endParaRPr sz="900"/>
          </a:p>
        </p:txBody>
      </p:sp>
      <p:sp>
        <p:nvSpPr>
          <p:cNvPr id="3896" name="Google Shape;3896;p130"/>
          <p:cNvSpPr txBox="1"/>
          <p:nvPr/>
        </p:nvSpPr>
        <p:spPr>
          <a:xfrm>
            <a:off x="3832038" y="2899573"/>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Swap</a:t>
            </a:r>
            <a:endParaRPr sz="900"/>
          </a:p>
        </p:txBody>
      </p:sp>
      <p:sp>
        <p:nvSpPr>
          <p:cNvPr id="3897" name="Google Shape;3897;p130"/>
          <p:cNvSpPr txBox="1"/>
          <p:nvPr/>
        </p:nvSpPr>
        <p:spPr>
          <a:xfrm>
            <a:off x="4726100" y="1131813"/>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Chat</a:t>
            </a:r>
            <a:endParaRPr sz="900"/>
          </a:p>
        </p:txBody>
      </p:sp>
      <p:sp>
        <p:nvSpPr>
          <p:cNvPr id="3898" name="Google Shape;3898;p130"/>
          <p:cNvSpPr/>
          <p:nvPr/>
        </p:nvSpPr>
        <p:spPr>
          <a:xfrm>
            <a:off x="3992913" y="3220488"/>
            <a:ext cx="722400" cy="6870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99" name="Google Shape;3899;p130"/>
          <p:cNvPicPr preferRelativeResize="0"/>
          <p:nvPr/>
        </p:nvPicPr>
        <p:blipFill>
          <a:blip r:embed="rId19">
            <a:alphaModFix/>
          </a:blip>
          <a:stretch>
            <a:fillRect/>
          </a:stretch>
        </p:blipFill>
        <p:spPr>
          <a:xfrm>
            <a:off x="4715325" y="3221025"/>
            <a:ext cx="471450" cy="476525"/>
          </a:xfrm>
          <a:prstGeom prst="rect">
            <a:avLst/>
          </a:prstGeom>
          <a:noFill/>
          <a:ln>
            <a:noFill/>
          </a:ln>
        </p:spPr>
      </p:pic>
      <p:sp>
        <p:nvSpPr>
          <p:cNvPr id="3900" name="Google Shape;3900;p130"/>
          <p:cNvSpPr txBox="1"/>
          <p:nvPr/>
        </p:nvSpPr>
        <p:spPr>
          <a:xfrm>
            <a:off x="4638813" y="3716550"/>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Add time</a:t>
            </a:r>
            <a:endParaRPr sz="9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4" name="Shape 3904"/>
        <p:cNvGrpSpPr/>
        <p:nvPr/>
      </p:nvGrpSpPr>
      <p:grpSpPr>
        <a:xfrm>
          <a:off x="0" y="0"/>
          <a:ext cx="0" cy="0"/>
          <a:chOff x="0" y="0"/>
          <a:chExt cx="0" cy="0"/>
        </a:xfrm>
      </p:grpSpPr>
      <p:sp>
        <p:nvSpPr>
          <p:cNvPr id="3905" name="Google Shape;3905;p131"/>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Add Time</a:t>
            </a:r>
            <a:endParaRPr>
              <a:solidFill>
                <a:schemeClr val="dk1"/>
              </a:solidFill>
            </a:endParaRPr>
          </a:p>
        </p:txBody>
      </p:sp>
      <p:sp>
        <p:nvSpPr>
          <p:cNvPr id="3906" name="Google Shape;3906;p131"/>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When a customer needs more time, Chief will complete the following form.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Additional team members needed?</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Dropdown menu</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Yes or No</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How many?</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Drop down menu</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1-3</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What address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Address field with map</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Rules: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If chief selects yes to “more team members are needed” then all other questions will be activated, if not Chief will go straight to payment details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If “New Shift” option is selected, Chief will be taken through the new shift process. Customers general information will auto populate (name, #, email)</a:t>
            </a:r>
            <a:endParaRPr sz="900">
              <a:solidFill>
                <a:schemeClr val="dk1"/>
              </a:solidFill>
            </a:endParaRPr>
          </a:p>
        </p:txBody>
      </p:sp>
      <p:pic>
        <p:nvPicPr>
          <p:cNvPr id="3907" name="Google Shape;3907;p131"/>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3908" name="Google Shape;3908;p131"/>
          <p:cNvGrpSpPr/>
          <p:nvPr/>
        </p:nvGrpSpPr>
        <p:grpSpPr>
          <a:xfrm>
            <a:off x="3586200" y="2998825"/>
            <a:ext cx="1950900" cy="320100"/>
            <a:chOff x="3586200" y="3404100"/>
            <a:chExt cx="1950900" cy="320100"/>
          </a:xfrm>
        </p:grpSpPr>
        <p:sp>
          <p:nvSpPr>
            <p:cNvPr id="3909" name="Google Shape;3909;p131"/>
            <p:cNvSpPr/>
            <p:nvPr/>
          </p:nvSpPr>
          <p:spPr>
            <a:xfrm>
              <a:off x="3586200" y="3404100"/>
              <a:ext cx="19509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3910" name="Google Shape;3910;p131"/>
            <p:cNvSpPr/>
            <p:nvPr/>
          </p:nvSpPr>
          <p:spPr>
            <a:xfrm>
              <a:off x="5240725" y="3474150"/>
              <a:ext cx="190200" cy="180000"/>
            </a:xfrm>
            <a:prstGeom prst="mathPlus">
              <a:avLst>
                <a:gd fmla="val 23520" name="adj1"/>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1" name="Google Shape;3911;p131"/>
          <p:cNvSpPr/>
          <p:nvPr/>
        </p:nvSpPr>
        <p:spPr>
          <a:xfrm>
            <a:off x="3586200" y="3871271"/>
            <a:ext cx="19509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sp>
        <p:nvSpPr>
          <p:cNvPr id="3912" name="Google Shape;3912;p131"/>
          <p:cNvSpPr/>
          <p:nvPr/>
        </p:nvSpPr>
        <p:spPr>
          <a:xfrm>
            <a:off x="3577197" y="641036"/>
            <a:ext cx="1968900" cy="721500"/>
          </a:xfrm>
          <a:prstGeom prst="round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31"/>
          <p:cNvSpPr/>
          <p:nvPr/>
        </p:nvSpPr>
        <p:spPr>
          <a:xfrm>
            <a:off x="3577197" y="1370824"/>
            <a:ext cx="1968900" cy="485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4" name="Google Shape;3914;p131"/>
          <p:cNvPicPr preferRelativeResize="0"/>
          <p:nvPr/>
        </p:nvPicPr>
        <p:blipFill rotWithShape="1">
          <a:blip r:embed="rId4">
            <a:alphaModFix/>
          </a:blip>
          <a:srcRect b="0" l="0" r="1603" t="0"/>
          <a:stretch/>
        </p:blipFill>
        <p:spPr>
          <a:xfrm>
            <a:off x="3638451" y="1666986"/>
            <a:ext cx="154926" cy="156989"/>
          </a:xfrm>
          <a:prstGeom prst="rect">
            <a:avLst/>
          </a:prstGeom>
          <a:noFill/>
          <a:ln>
            <a:noFill/>
          </a:ln>
        </p:spPr>
      </p:pic>
      <p:sp>
        <p:nvSpPr>
          <p:cNvPr id="3915" name="Google Shape;3915;p131"/>
          <p:cNvSpPr txBox="1"/>
          <p:nvPr/>
        </p:nvSpPr>
        <p:spPr>
          <a:xfrm>
            <a:off x="3606916" y="1333049"/>
            <a:ext cx="18465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a:t>
            </a:r>
            <a:endParaRPr sz="500"/>
          </a:p>
        </p:txBody>
      </p:sp>
      <p:sp>
        <p:nvSpPr>
          <p:cNvPr id="3916" name="Google Shape;3916;p131"/>
          <p:cNvSpPr txBox="1"/>
          <p:nvPr/>
        </p:nvSpPr>
        <p:spPr>
          <a:xfrm>
            <a:off x="4149432" y="706336"/>
            <a:ext cx="7668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3917" name="Google Shape;3917;p131"/>
          <p:cNvSpPr txBox="1"/>
          <p:nvPr/>
        </p:nvSpPr>
        <p:spPr>
          <a:xfrm>
            <a:off x="3681103" y="1591161"/>
            <a:ext cx="5196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3918" name="Google Shape;3918;p131"/>
          <p:cNvSpPr/>
          <p:nvPr/>
        </p:nvSpPr>
        <p:spPr>
          <a:xfrm>
            <a:off x="4601550" y="1176925"/>
            <a:ext cx="942900" cy="152400"/>
          </a:xfrm>
          <a:prstGeom prst="roundRect">
            <a:avLst>
              <a:gd fmla="val 16667" name="adj"/>
            </a:avLst>
          </a:prstGeom>
          <a:solidFill>
            <a:srgbClr val="B4A7D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sp>
        <p:nvSpPr>
          <p:cNvPr id="3919" name="Google Shape;3919;p131"/>
          <p:cNvSpPr/>
          <p:nvPr/>
        </p:nvSpPr>
        <p:spPr>
          <a:xfrm>
            <a:off x="3998628" y="3440261"/>
            <a:ext cx="222300" cy="220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31"/>
          <p:cNvSpPr txBox="1"/>
          <p:nvPr/>
        </p:nvSpPr>
        <p:spPr>
          <a:xfrm>
            <a:off x="3686928" y="3584898"/>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3921" name="Google Shape;3921;p131"/>
          <p:cNvSpPr txBox="1"/>
          <p:nvPr/>
        </p:nvSpPr>
        <p:spPr>
          <a:xfrm>
            <a:off x="3579529" y="3245847"/>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3922" name="Google Shape;3922;p131"/>
          <p:cNvSpPr/>
          <p:nvPr/>
        </p:nvSpPr>
        <p:spPr>
          <a:xfrm>
            <a:off x="4831253" y="3440248"/>
            <a:ext cx="222300" cy="220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31"/>
          <p:cNvSpPr txBox="1"/>
          <p:nvPr/>
        </p:nvSpPr>
        <p:spPr>
          <a:xfrm>
            <a:off x="4519553" y="3584911"/>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3924" name="Google Shape;3924;p131"/>
          <p:cNvSpPr txBox="1"/>
          <p:nvPr/>
        </p:nvSpPr>
        <p:spPr>
          <a:xfrm>
            <a:off x="4412154" y="3245860"/>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3925" name="Google Shape;3925;p131"/>
          <p:cNvSpPr txBox="1"/>
          <p:nvPr/>
        </p:nvSpPr>
        <p:spPr>
          <a:xfrm>
            <a:off x="4269638" y="1552288"/>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sp>
        <p:nvSpPr>
          <p:cNvPr id="3926" name="Google Shape;3926;p131"/>
          <p:cNvSpPr/>
          <p:nvPr/>
        </p:nvSpPr>
        <p:spPr>
          <a:xfrm>
            <a:off x="4149436" y="1591149"/>
            <a:ext cx="249000" cy="2472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7" name="Google Shape;3927;p131"/>
          <p:cNvGrpSpPr/>
          <p:nvPr/>
        </p:nvGrpSpPr>
        <p:grpSpPr>
          <a:xfrm>
            <a:off x="3596550" y="4284550"/>
            <a:ext cx="1950900" cy="360000"/>
            <a:chOff x="3596550" y="4284550"/>
            <a:chExt cx="1950900" cy="360000"/>
          </a:xfrm>
        </p:grpSpPr>
        <p:grpSp>
          <p:nvGrpSpPr>
            <p:cNvPr id="3928" name="Google Shape;3928;p131"/>
            <p:cNvGrpSpPr/>
            <p:nvPr/>
          </p:nvGrpSpPr>
          <p:grpSpPr>
            <a:xfrm>
              <a:off x="3596550" y="4284550"/>
              <a:ext cx="1950900" cy="360000"/>
              <a:chOff x="3596550" y="4284550"/>
              <a:chExt cx="1950900" cy="360000"/>
            </a:xfrm>
          </p:grpSpPr>
          <p:sp>
            <p:nvSpPr>
              <p:cNvPr id="3929" name="Google Shape;3929;p131"/>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30" name="Google Shape;3930;p131"/>
              <p:cNvPicPr preferRelativeResize="0"/>
              <p:nvPr/>
            </p:nvPicPr>
            <p:blipFill>
              <a:blip r:embed="rId5">
                <a:alphaModFix/>
              </a:blip>
              <a:stretch>
                <a:fillRect/>
              </a:stretch>
            </p:blipFill>
            <p:spPr>
              <a:xfrm flipH="1">
                <a:off x="3759700" y="4359400"/>
                <a:ext cx="210300" cy="210300"/>
              </a:xfrm>
              <a:prstGeom prst="rect">
                <a:avLst/>
              </a:prstGeom>
              <a:noFill/>
              <a:ln>
                <a:noFill/>
              </a:ln>
            </p:spPr>
          </p:pic>
          <p:pic>
            <p:nvPicPr>
              <p:cNvPr id="3931" name="Google Shape;3931;p131"/>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3932" name="Google Shape;3932;p131"/>
              <p:cNvPicPr preferRelativeResize="0"/>
              <p:nvPr/>
            </p:nvPicPr>
            <p:blipFill>
              <a:blip r:embed="rId7">
                <a:alphaModFix/>
              </a:blip>
              <a:stretch>
                <a:fillRect/>
              </a:stretch>
            </p:blipFill>
            <p:spPr>
              <a:xfrm>
                <a:off x="4116600" y="4357058"/>
                <a:ext cx="210300" cy="214994"/>
              </a:xfrm>
              <a:prstGeom prst="rect">
                <a:avLst/>
              </a:prstGeom>
              <a:noFill/>
              <a:ln>
                <a:noFill/>
              </a:ln>
            </p:spPr>
          </p:pic>
          <p:pic>
            <p:nvPicPr>
              <p:cNvPr id="3933" name="Google Shape;3933;p131"/>
              <p:cNvPicPr preferRelativeResize="0"/>
              <p:nvPr/>
            </p:nvPicPr>
            <p:blipFill>
              <a:blip r:embed="rId8">
                <a:alphaModFix/>
              </a:blip>
              <a:stretch>
                <a:fillRect/>
              </a:stretch>
            </p:blipFill>
            <p:spPr>
              <a:xfrm>
                <a:off x="4477850" y="4358839"/>
                <a:ext cx="210300" cy="211424"/>
              </a:xfrm>
              <a:prstGeom prst="rect">
                <a:avLst/>
              </a:prstGeom>
              <a:noFill/>
              <a:ln>
                <a:noFill/>
              </a:ln>
            </p:spPr>
          </p:pic>
        </p:grpSp>
        <p:pic>
          <p:nvPicPr>
            <p:cNvPr id="3934" name="Google Shape;3934;p131"/>
            <p:cNvPicPr preferRelativeResize="0"/>
            <p:nvPr/>
          </p:nvPicPr>
          <p:blipFill>
            <a:blip r:embed="rId9">
              <a:alphaModFix/>
            </a:blip>
            <a:stretch>
              <a:fillRect/>
            </a:stretch>
          </p:blipFill>
          <p:spPr>
            <a:xfrm>
              <a:off x="4822339" y="4357425"/>
              <a:ext cx="228975" cy="230175"/>
            </a:xfrm>
            <a:prstGeom prst="rect">
              <a:avLst/>
            </a:prstGeom>
            <a:noFill/>
            <a:ln>
              <a:noFill/>
            </a:ln>
          </p:spPr>
        </p:pic>
      </p:grpSp>
      <p:sp>
        <p:nvSpPr>
          <p:cNvPr id="3935" name="Google Shape;3935;p131"/>
          <p:cNvSpPr txBox="1"/>
          <p:nvPr/>
        </p:nvSpPr>
        <p:spPr>
          <a:xfrm>
            <a:off x="3596550" y="1931475"/>
            <a:ext cx="1818600" cy="10398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sp>
        <p:nvSpPr>
          <p:cNvPr id="3936" name="Google Shape;3936;p131"/>
          <p:cNvSpPr txBox="1"/>
          <p:nvPr/>
        </p:nvSpPr>
        <p:spPr>
          <a:xfrm>
            <a:off x="5007175" y="1931475"/>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sp>
        <p:nvSpPr>
          <p:cNvPr id="3937" name="Google Shape;3937;p131"/>
          <p:cNvSpPr/>
          <p:nvPr/>
        </p:nvSpPr>
        <p:spPr>
          <a:xfrm>
            <a:off x="3586200" y="351300"/>
            <a:ext cx="1950900" cy="4267800"/>
          </a:xfrm>
          <a:prstGeom prst="roundRect">
            <a:avLst>
              <a:gd fmla="val 8873"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Are additional Team Members Needed?</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How Many?</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What address?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Payment Details</a:t>
            </a:r>
            <a:endParaRPr sz="900">
              <a:solidFill>
                <a:schemeClr val="dk1"/>
              </a:solidFill>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3938" name="Google Shape;3938;p131"/>
          <p:cNvSpPr txBox="1"/>
          <p:nvPr/>
        </p:nvSpPr>
        <p:spPr>
          <a:xfrm>
            <a:off x="3638450" y="452225"/>
            <a:ext cx="17766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Add Time</a:t>
            </a:r>
            <a:endParaRPr sz="1200"/>
          </a:p>
        </p:txBody>
      </p:sp>
      <p:sp>
        <p:nvSpPr>
          <p:cNvPr id="3939" name="Google Shape;3939;p131"/>
          <p:cNvSpPr/>
          <p:nvPr/>
        </p:nvSpPr>
        <p:spPr>
          <a:xfrm>
            <a:off x="4031400" y="4191375"/>
            <a:ext cx="1060500" cy="2205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Submit</a:t>
            </a:r>
            <a:endParaRPr sz="900"/>
          </a:p>
        </p:txBody>
      </p:sp>
      <p:sp>
        <p:nvSpPr>
          <p:cNvPr id="3940" name="Google Shape;3940;p131"/>
          <p:cNvSpPr txBox="1"/>
          <p:nvPr/>
        </p:nvSpPr>
        <p:spPr>
          <a:xfrm>
            <a:off x="3597400" y="802725"/>
            <a:ext cx="6870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&lt;&lt;&lt;Back</a:t>
            </a:r>
            <a:endParaRPr sz="900"/>
          </a:p>
        </p:txBody>
      </p:sp>
      <p:cxnSp>
        <p:nvCxnSpPr>
          <p:cNvPr id="3941" name="Google Shape;3941;p131"/>
          <p:cNvCxnSpPr/>
          <p:nvPr/>
        </p:nvCxnSpPr>
        <p:spPr>
          <a:xfrm>
            <a:off x="3716750" y="2038250"/>
            <a:ext cx="1755900" cy="0"/>
          </a:xfrm>
          <a:prstGeom prst="straightConnector1">
            <a:avLst/>
          </a:prstGeom>
          <a:noFill/>
          <a:ln cap="flat" cmpd="sng" w="19050">
            <a:solidFill>
              <a:schemeClr val="dk2"/>
            </a:solidFill>
            <a:prstDash val="solid"/>
            <a:round/>
            <a:headEnd len="med" w="med" type="none"/>
            <a:tailEnd len="med" w="med" type="none"/>
          </a:ln>
        </p:spPr>
      </p:cxnSp>
      <p:cxnSp>
        <p:nvCxnSpPr>
          <p:cNvPr id="3942" name="Google Shape;3942;p131"/>
          <p:cNvCxnSpPr/>
          <p:nvPr/>
        </p:nvCxnSpPr>
        <p:spPr>
          <a:xfrm>
            <a:off x="3716750" y="2436925"/>
            <a:ext cx="1755900" cy="0"/>
          </a:xfrm>
          <a:prstGeom prst="straightConnector1">
            <a:avLst/>
          </a:prstGeom>
          <a:noFill/>
          <a:ln cap="flat" cmpd="sng" w="19050">
            <a:solidFill>
              <a:schemeClr val="dk2"/>
            </a:solidFill>
            <a:prstDash val="solid"/>
            <a:round/>
            <a:headEnd len="med" w="med" type="none"/>
            <a:tailEnd len="med" w="med" type="none"/>
          </a:ln>
        </p:spPr>
      </p:cxnSp>
      <p:cxnSp>
        <p:nvCxnSpPr>
          <p:cNvPr id="3943" name="Google Shape;3943;p131"/>
          <p:cNvCxnSpPr/>
          <p:nvPr/>
        </p:nvCxnSpPr>
        <p:spPr>
          <a:xfrm>
            <a:off x="3716750" y="2840950"/>
            <a:ext cx="1755900" cy="0"/>
          </a:xfrm>
          <a:prstGeom prst="straightConnector1">
            <a:avLst/>
          </a:prstGeom>
          <a:noFill/>
          <a:ln cap="flat" cmpd="sng" w="19050">
            <a:solidFill>
              <a:schemeClr val="dk2"/>
            </a:solidFill>
            <a:prstDash val="solid"/>
            <a:round/>
            <a:headEnd len="med" w="med" type="none"/>
            <a:tailEnd len="med" w="med" type="none"/>
          </a:ln>
        </p:spPr>
      </p:cxnSp>
      <p:sp>
        <p:nvSpPr>
          <p:cNvPr id="3944" name="Google Shape;3944;p131"/>
          <p:cNvSpPr/>
          <p:nvPr/>
        </p:nvSpPr>
        <p:spPr>
          <a:xfrm>
            <a:off x="3727988" y="3510363"/>
            <a:ext cx="1681200" cy="17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dk1"/>
                </a:solidFill>
              </a:rPr>
              <a:t>Card #</a:t>
            </a:r>
            <a:endParaRPr/>
          </a:p>
        </p:txBody>
      </p:sp>
      <p:sp>
        <p:nvSpPr>
          <p:cNvPr id="3945" name="Google Shape;3945;p131"/>
          <p:cNvSpPr/>
          <p:nvPr/>
        </p:nvSpPr>
        <p:spPr>
          <a:xfrm>
            <a:off x="3714113" y="3828638"/>
            <a:ext cx="884700" cy="17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dk1"/>
                </a:solidFill>
              </a:rPr>
              <a:t>Billing Zip</a:t>
            </a:r>
            <a:endParaRPr/>
          </a:p>
        </p:txBody>
      </p:sp>
      <p:sp>
        <p:nvSpPr>
          <p:cNvPr id="3946" name="Google Shape;3946;p131"/>
          <p:cNvSpPr/>
          <p:nvPr/>
        </p:nvSpPr>
        <p:spPr>
          <a:xfrm>
            <a:off x="4806788" y="3828638"/>
            <a:ext cx="602400" cy="17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dk1"/>
                </a:solidFill>
              </a:rPr>
              <a:t>CVC #</a:t>
            </a:r>
            <a:endParaRPr/>
          </a:p>
        </p:txBody>
      </p:sp>
      <p:sp>
        <p:nvSpPr>
          <p:cNvPr id="3947" name="Google Shape;3947;p131"/>
          <p:cNvSpPr/>
          <p:nvPr/>
        </p:nvSpPr>
        <p:spPr>
          <a:xfrm>
            <a:off x="3721050" y="3192438"/>
            <a:ext cx="1681200" cy="17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Name on Card</a:t>
            </a:r>
            <a:endParaRPr sz="600"/>
          </a:p>
        </p:txBody>
      </p:sp>
      <p:sp>
        <p:nvSpPr>
          <p:cNvPr id="3948" name="Google Shape;3948;p131"/>
          <p:cNvSpPr txBox="1"/>
          <p:nvPr/>
        </p:nvSpPr>
        <p:spPr>
          <a:xfrm>
            <a:off x="4715250" y="802725"/>
            <a:ext cx="6870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t>New Shift</a:t>
            </a:r>
            <a:endParaRPr sz="900" u="sng"/>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2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86" name="Google Shape;286;p24"/>
          <p:cNvSpPr/>
          <p:nvPr/>
        </p:nvSpPr>
        <p:spPr>
          <a:xfrm>
            <a:off x="3596550" y="4284550"/>
            <a:ext cx="1950900" cy="3600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Next</a:t>
            </a:r>
            <a:endParaRPr/>
          </a:p>
        </p:txBody>
      </p:sp>
      <p:sp>
        <p:nvSpPr>
          <p:cNvPr id="287" name="Google Shape;287;p24"/>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Terms of Service for new user (Team Member)</a:t>
            </a:r>
            <a:endParaRPr/>
          </a:p>
        </p:txBody>
      </p:sp>
      <p:sp>
        <p:nvSpPr>
          <p:cNvPr id="288" name="Google Shape;288;p24"/>
          <p:cNvSpPr txBox="1"/>
          <p:nvPr/>
        </p:nvSpPr>
        <p:spPr>
          <a:xfrm>
            <a:off x="280750" y="99620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After team member clicks continue from the previous page, Terms of Service box will appear.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a:t>
            </a:r>
            <a:endParaRPr sz="900"/>
          </a:p>
          <a:p>
            <a:pPr indent="-285750" lvl="0" marL="457200" rtl="0" algn="l">
              <a:spcBef>
                <a:spcPts val="0"/>
              </a:spcBef>
              <a:spcAft>
                <a:spcPts val="0"/>
              </a:spcAft>
              <a:buSzPts val="900"/>
              <a:buChar char="●"/>
            </a:pPr>
            <a:r>
              <a:rPr lang="en" sz="900"/>
              <a:t>Team member must scroll through 10% of TOS before swipe feature is interactive</a:t>
            </a:r>
            <a:endParaRPr sz="900"/>
          </a:p>
          <a:p>
            <a:pPr indent="-285750" lvl="0" marL="457200" rtl="0" algn="l">
              <a:spcBef>
                <a:spcPts val="0"/>
              </a:spcBef>
              <a:spcAft>
                <a:spcPts val="0"/>
              </a:spcAft>
              <a:buSzPts val="900"/>
              <a:buChar char="●"/>
            </a:pPr>
            <a:r>
              <a:rPr lang="en" sz="900"/>
              <a:t>Team member must swipe entire finger from left to right.</a:t>
            </a:r>
            <a:endParaRPr sz="900"/>
          </a:p>
          <a:p>
            <a:pPr indent="-285750" lvl="0" marL="457200" rtl="0" algn="l">
              <a:spcBef>
                <a:spcPts val="0"/>
              </a:spcBef>
              <a:spcAft>
                <a:spcPts val="0"/>
              </a:spcAft>
              <a:buSzPts val="900"/>
              <a:buChar char="●"/>
            </a:pPr>
            <a:r>
              <a:rPr lang="en" sz="900"/>
              <a:t>Add an animation once swipe function is complete</a:t>
            </a:r>
            <a:endParaRPr sz="900"/>
          </a:p>
        </p:txBody>
      </p:sp>
      <p:sp>
        <p:nvSpPr>
          <p:cNvPr id="289" name="Google Shape;289;p24"/>
          <p:cNvSpPr txBox="1"/>
          <p:nvPr/>
        </p:nvSpPr>
        <p:spPr>
          <a:xfrm flipH="1">
            <a:off x="-896875" y="-1604825"/>
            <a:ext cx="12978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txBox="1"/>
          <p:nvPr/>
        </p:nvSpPr>
        <p:spPr>
          <a:xfrm>
            <a:off x="3358800" y="402875"/>
            <a:ext cx="24264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Please enter the </a:t>
            </a:r>
            <a:endParaRPr sz="1200"/>
          </a:p>
          <a:p>
            <a:pPr indent="0" lvl="0" marL="0" rtl="0" algn="ctr">
              <a:spcBef>
                <a:spcPts val="0"/>
              </a:spcBef>
              <a:spcAft>
                <a:spcPts val="0"/>
              </a:spcAft>
              <a:buNone/>
            </a:pPr>
            <a:r>
              <a:rPr lang="en" sz="1200"/>
              <a:t>information below</a:t>
            </a:r>
            <a:endParaRPr sz="1200"/>
          </a:p>
        </p:txBody>
      </p:sp>
      <p:sp>
        <p:nvSpPr>
          <p:cNvPr id="291" name="Google Shape;291;p24"/>
          <p:cNvSpPr/>
          <p:nvPr/>
        </p:nvSpPr>
        <p:spPr>
          <a:xfrm>
            <a:off x="3795750" y="1260050"/>
            <a:ext cx="1552500" cy="34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First Name</a:t>
            </a:r>
            <a:endParaRPr sz="900"/>
          </a:p>
        </p:txBody>
      </p:sp>
      <p:sp>
        <p:nvSpPr>
          <p:cNvPr id="292" name="Google Shape;292;p24"/>
          <p:cNvSpPr/>
          <p:nvPr/>
        </p:nvSpPr>
        <p:spPr>
          <a:xfrm>
            <a:off x="3795750" y="1841125"/>
            <a:ext cx="1552500" cy="34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Last Name</a:t>
            </a:r>
            <a:endParaRPr sz="900"/>
          </a:p>
        </p:txBody>
      </p:sp>
      <p:sp>
        <p:nvSpPr>
          <p:cNvPr id="293" name="Google Shape;293;p24"/>
          <p:cNvSpPr/>
          <p:nvPr/>
        </p:nvSpPr>
        <p:spPr>
          <a:xfrm>
            <a:off x="3795750" y="2422188"/>
            <a:ext cx="1552500" cy="3429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Phone #</a:t>
            </a:r>
            <a:endParaRPr sz="900"/>
          </a:p>
        </p:txBody>
      </p:sp>
      <p:sp>
        <p:nvSpPr>
          <p:cNvPr id="294" name="Google Shape;294;p24"/>
          <p:cNvSpPr/>
          <p:nvPr/>
        </p:nvSpPr>
        <p:spPr>
          <a:xfrm>
            <a:off x="3795750" y="3003263"/>
            <a:ext cx="1552500" cy="3429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Email</a:t>
            </a:r>
            <a:endParaRPr sz="900"/>
          </a:p>
        </p:txBody>
      </p:sp>
      <p:sp>
        <p:nvSpPr>
          <p:cNvPr id="295" name="Google Shape;295;p24"/>
          <p:cNvSpPr/>
          <p:nvPr/>
        </p:nvSpPr>
        <p:spPr>
          <a:xfrm>
            <a:off x="3596550" y="353850"/>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a:off x="3577575" y="1037125"/>
            <a:ext cx="1950900" cy="195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Terms of Service</a:t>
            </a:r>
            <a:endParaRPr/>
          </a:p>
        </p:txBody>
      </p:sp>
      <p:sp>
        <p:nvSpPr>
          <p:cNvPr id="297" name="Google Shape;297;p24"/>
          <p:cNvSpPr/>
          <p:nvPr/>
        </p:nvSpPr>
        <p:spPr>
          <a:xfrm>
            <a:off x="3596550" y="3094750"/>
            <a:ext cx="19509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Swipe to agree&gt;&gt;&gt;</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2" name="Shape 3952"/>
        <p:cNvGrpSpPr/>
        <p:nvPr/>
      </p:nvGrpSpPr>
      <p:grpSpPr>
        <a:xfrm>
          <a:off x="0" y="0"/>
          <a:ext cx="0" cy="0"/>
          <a:chOff x="0" y="0"/>
          <a:chExt cx="0" cy="0"/>
        </a:xfrm>
      </p:grpSpPr>
      <p:sp>
        <p:nvSpPr>
          <p:cNvPr id="3953" name="Google Shape;3953;p1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 sz="4800"/>
              <a:t>Creating a new shift (Chiefs Only)</a:t>
            </a:r>
            <a:endParaRPr sz="48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7" name="Shape 3957"/>
        <p:cNvGrpSpPr/>
        <p:nvPr/>
      </p:nvGrpSpPr>
      <p:grpSpPr>
        <a:xfrm>
          <a:off x="0" y="0"/>
          <a:ext cx="0" cy="0"/>
          <a:chOff x="0" y="0"/>
          <a:chExt cx="0" cy="0"/>
        </a:xfrm>
      </p:grpSpPr>
      <p:pic>
        <p:nvPicPr>
          <p:cNvPr id="3958" name="Google Shape;3958;p133"/>
          <p:cNvPicPr preferRelativeResize="0"/>
          <p:nvPr/>
        </p:nvPicPr>
        <p:blipFill>
          <a:blip r:embed="rId3">
            <a:alphaModFix/>
          </a:blip>
          <a:stretch>
            <a:fillRect/>
          </a:stretch>
        </p:blipFill>
        <p:spPr>
          <a:xfrm flipH="1" rot="10800000">
            <a:off x="3278325" y="84775"/>
            <a:ext cx="2587361" cy="4838701"/>
          </a:xfrm>
          <a:prstGeom prst="rect">
            <a:avLst/>
          </a:prstGeom>
          <a:noFill/>
          <a:ln>
            <a:noFill/>
          </a:ln>
        </p:spPr>
      </p:pic>
      <p:cxnSp>
        <p:nvCxnSpPr>
          <p:cNvPr id="3959" name="Google Shape;3959;p133"/>
          <p:cNvCxnSpPr/>
          <p:nvPr/>
        </p:nvCxnSpPr>
        <p:spPr>
          <a:xfrm>
            <a:off x="5241775" y="4114050"/>
            <a:ext cx="0" cy="120300"/>
          </a:xfrm>
          <a:prstGeom prst="straightConnector1">
            <a:avLst/>
          </a:prstGeom>
          <a:noFill/>
          <a:ln cap="flat" cmpd="sng" w="19050">
            <a:solidFill>
              <a:srgbClr val="595959"/>
            </a:solidFill>
            <a:prstDash val="solid"/>
            <a:round/>
            <a:headEnd len="med" w="med" type="none"/>
            <a:tailEnd len="med" w="med" type="none"/>
          </a:ln>
        </p:spPr>
      </p:cxnSp>
      <p:grpSp>
        <p:nvGrpSpPr>
          <p:cNvPr id="3960" name="Google Shape;3960;p133"/>
          <p:cNvGrpSpPr/>
          <p:nvPr/>
        </p:nvGrpSpPr>
        <p:grpSpPr>
          <a:xfrm>
            <a:off x="3579400" y="998312"/>
            <a:ext cx="1952700" cy="247150"/>
            <a:chOff x="3551800" y="1207175"/>
            <a:chExt cx="1952700" cy="247150"/>
          </a:xfrm>
        </p:grpSpPr>
        <p:sp>
          <p:nvSpPr>
            <p:cNvPr id="3961" name="Google Shape;3961;p133"/>
            <p:cNvSpPr/>
            <p:nvPr/>
          </p:nvSpPr>
          <p:spPr>
            <a:xfrm>
              <a:off x="3551800" y="1283025"/>
              <a:ext cx="1952700" cy="171300"/>
            </a:xfrm>
            <a:prstGeom prst="roundRect">
              <a:avLst>
                <a:gd fmla="val 16667" name="adj"/>
              </a:avLst>
            </a:prstGeom>
            <a:solidFill>
              <a:srgbClr val="EEEEEE">
                <a:alpha val="24020"/>
              </a:srgbClr>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33"/>
            <p:cNvSpPr txBox="1"/>
            <p:nvPr/>
          </p:nvSpPr>
          <p:spPr>
            <a:xfrm>
              <a:off x="4013925" y="1207175"/>
              <a:ext cx="1160400" cy="1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September 17th</a:t>
              </a:r>
              <a:endParaRPr sz="900"/>
            </a:p>
          </p:txBody>
        </p:sp>
        <p:cxnSp>
          <p:nvCxnSpPr>
            <p:cNvPr id="3963" name="Google Shape;3963;p133"/>
            <p:cNvCxnSpPr/>
            <p:nvPr/>
          </p:nvCxnSpPr>
          <p:spPr>
            <a:xfrm flipH="1">
              <a:off x="5048050" y="1368475"/>
              <a:ext cx="309300" cy="1200"/>
            </a:xfrm>
            <a:prstGeom prst="straightConnector1">
              <a:avLst/>
            </a:prstGeom>
            <a:noFill/>
            <a:ln cap="flat" cmpd="sng" w="9525">
              <a:solidFill>
                <a:srgbClr val="595959"/>
              </a:solidFill>
              <a:prstDash val="solid"/>
              <a:round/>
              <a:headEnd len="med" w="med" type="none"/>
              <a:tailEnd len="med" w="med" type="none"/>
            </a:ln>
          </p:spPr>
        </p:cxnSp>
        <p:cxnSp>
          <p:nvCxnSpPr>
            <p:cNvPr id="3964" name="Google Shape;3964;p133"/>
            <p:cNvCxnSpPr/>
            <p:nvPr/>
          </p:nvCxnSpPr>
          <p:spPr>
            <a:xfrm flipH="1">
              <a:off x="3708225" y="1367150"/>
              <a:ext cx="309300" cy="1200"/>
            </a:xfrm>
            <a:prstGeom prst="straightConnector1">
              <a:avLst/>
            </a:prstGeom>
            <a:noFill/>
            <a:ln cap="flat" cmpd="sng" w="9525">
              <a:solidFill>
                <a:srgbClr val="595959"/>
              </a:solidFill>
              <a:prstDash val="solid"/>
              <a:round/>
              <a:headEnd len="med" w="med" type="none"/>
              <a:tailEnd len="med" w="med" type="none"/>
            </a:ln>
          </p:spPr>
        </p:cxnSp>
      </p:grpSp>
      <p:grpSp>
        <p:nvGrpSpPr>
          <p:cNvPr id="3965" name="Google Shape;3965;p133"/>
          <p:cNvGrpSpPr/>
          <p:nvPr/>
        </p:nvGrpSpPr>
        <p:grpSpPr>
          <a:xfrm>
            <a:off x="3595638" y="2988863"/>
            <a:ext cx="1952700" cy="1405413"/>
            <a:chOff x="3617775" y="2691438"/>
            <a:chExt cx="1952700" cy="1405413"/>
          </a:xfrm>
        </p:grpSpPr>
        <p:grpSp>
          <p:nvGrpSpPr>
            <p:cNvPr id="3966" name="Google Shape;3966;p133"/>
            <p:cNvGrpSpPr/>
            <p:nvPr/>
          </p:nvGrpSpPr>
          <p:grpSpPr>
            <a:xfrm>
              <a:off x="3617775" y="2691438"/>
              <a:ext cx="1952700" cy="1405413"/>
              <a:chOff x="3595650" y="1403475"/>
              <a:chExt cx="1952700" cy="1405413"/>
            </a:xfrm>
          </p:grpSpPr>
          <p:sp>
            <p:nvSpPr>
              <p:cNvPr id="3967" name="Google Shape;3967;p133"/>
              <p:cNvSpPr/>
              <p:nvPr/>
            </p:nvSpPr>
            <p:spPr>
              <a:xfrm>
                <a:off x="3595650" y="1593400"/>
                <a:ext cx="1952700" cy="721500"/>
              </a:xfrm>
              <a:prstGeom prst="round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33"/>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3969" name="Google Shape;3969;p133"/>
              <p:cNvGrpSpPr/>
              <p:nvPr/>
            </p:nvGrpSpPr>
            <p:grpSpPr>
              <a:xfrm>
                <a:off x="3595650" y="2285413"/>
                <a:ext cx="1952700" cy="523475"/>
                <a:chOff x="3595650" y="2339550"/>
                <a:chExt cx="1952700" cy="523475"/>
              </a:xfrm>
            </p:grpSpPr>
            <p:sp>
              <p:nvSpPr>
                <p:cNvPr id="3970" name="Google Shape;3970;p133"/>
                <p:cNvSpPr/>
                <p:nvPr/>
              </p:nvSpPr>
              <p:spPr>
                <a:xfrm>
                  <a:off x="3595650" y="2377325"/>
                  <a:ext cx="1952700" cy="485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1" name="Google Shape;3971;p133"/>
                <p:cNvPicPr preferRelativeResize="0"/>
                <p:nvPr/>
              </p:nvPicPr>
              <p:blipFill rotWithShape="1">
                <a:blip r:embed="rId4">
                  <a:alphaModFix/>
                </a:blip>
                <a:srcRect b="0" l="0" r="1603" t="0"/>
                <a:stretch/>
              </p:blipFill>
              <p:spPr>
                <a:xfrm>
                  <a:off x="3656400" y="2673488"/>
                  <a:ext cx="153650" cy="156989"/>
                </a:xfrm>
                <a:prstGeom prst="rect">
                  <a:avLst/>
                </a:prstGeom>
                <a:noFill/>
                <a:ln>
                  <a:noFill/>
                </a:ln>
              </p:spPr>
            </p:pic>
            <p:pic>
              <p:nvPicPr>
                <p:cNvPr id="3972" name="Google Shape;3972;p133"/>
                <p:cNvPicPr preferRelativeResize="0"/>
                <p:nvPr/>
              </p:nvPicPr>
              <p:blipFill>
                <a:blip r:embed="rId5">
                  <a:alphaModFix/>
                </a:blip>
                <a:stretch>
                  <a:fillRect/>
                </a:stretch>
              </p:blipFill>
              <p:spPr>
                <a:xfrm>
                  <a:off x="4203225" y="2674327"/>
                  <a:ext cx="153650" cy="155325"/>
                </a:xfrm>
                <a:prstGeom prst="rect">
                  <a:avLst/>
                </a:prstGeom>
                <a:noFill/>
                <a:ln>
                  <a:noFill/>
                </a:ln>
              </p:spPr>
            </p:pic>
            <p:sp>
              <p:nvSpPr>
                <p:cNvPr id="3973" name="Google Shape;3973;p133"/>
                <p:cNvSpPr/>
                <p:nvPr/>
              </p:nvSpPr>
              <p:spPr>
                <a:xfrm>
                  <a:off x="4911025" y="2688231"/>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33"/>
                <p:cNvSpPr/>
                <p:nvPr/>
              </p:nvSpPr>
              <p:spPr>
                <a:xfrm>
                  <a:off x="5038525" y="2688244"/>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33"/>
                <p:cNvSpPr txBox="1"/>
                <p:nvPr/>
              </p:nvSpPr>
              <p:spPr>
                <a:xfrm>
                  <a:off x="3625125" y="2339550"/>
                  <a:ext cx="18312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Unload, 3 Rooms, 2 Team... </a:t>
                  </a:r>
                  <a:r>
                    <a:rPr lang="en" sz="500"/>
                    <a:t>see more...</a:t>
                  </a:r>
                  <a:endParaRPr sz="500"/>
                </a:p>
              </p:txBody>
            </p:sp>
          </p:grpSp>
          <p:sp>
            <p:nvSpPr>
              <p:cNvPr id="3976" name="Google Shape;3976;p133"/>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3977" name="Google Shape;3977;p133"/>
              <p:cNvSpPr txBox="1"/>
              <p:nvPr/>
            </p:nvSpPr>
            <p:spPr>
              <a:xfrm>
                <a:off x="3702275" y="2538450"/>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3978" name="Google Shape;3978;p133"/>
              <p:cNvSpPr txBox="1"/>
              <p:nvPr/>
            </p:nvSpPr>
            <p:spPr>
              <a:xfrm>
                <a:off x="4356150" y="250986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sp>
          <p:nvSpPr>
            <p:cNvPr id="3979" name="Google Shape;3979;p133"/>
            <p:cNvSpPr/>
            <p:nvPr/>
          </p:nvSpPr>
          <p:spPr>
            <a:xfrm>
              <a:off x="4604550" y="3429925"/>
              <a:ext cx="942900" cy="152400"/>
            </a:xfrm>
            <a:prstGeom prst="roundRect">
              <a:avLst>
                <a:gd fmla="val 16667" name="adj"/>
              </a:avLst>
            </a:prstGeom>
            <a:solidFill>
              <a:srgbClr val="B4A7D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Neighborhood</a:t>
              </a:r>
              <a:endParaRPr sz="900"/>
            </a:p>
          </p:txBody>
        </p:sp>
      </p:grpSp>
      <p:grpSp>
        <p:nvGrpSpPr>
          <p:cNvPr id="3980" name="Google Shape;3980;p133"/>
          <p:cNvGrpSpPr/>
          <p:nvPr/>
        </p:nvGrpSpPr>
        <p:grpSpPr>
          <a:xfrm>
            <a:off x="3610800" y="463475"/>
            <a:ext cx="1922400" cy="512400"/>
            <a:chOff x="3610800" y="463475"/>
            <a:chExt cx="1922400" cy="512400"/>
          </a:xfrm>
        </p:grpSpPr>
        <p:sp>
          <p:nvSpPr>
            <p:cNvPr id="3981" name="Google Shape;3981;p133"/>
            <p:cNvSpPr/>
            <p:nvPr/>
          </p:nvSpPr>
          <p:spPr>
            <a:xfrm>
              <a:off x="3610800" y="665075"/>
              <a:ext cx="1922400" cy="310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grpSp>
          <p:nvGrpSpPr>
            <p:cNvPr id="3982" name="Google Shape;3982;p133"/>
            <p:cNvGrpSpPr/>
            <p:nvPr/>
          </p:nvGrpSpPr>
          <p:grpSpPr>
            <a:xfrm>
              <a:off x="3610800" y="463475"/>
              <a:ext cx="1774200" cy="201600"/>
              <a:chOff x="3610800" y="358700"/>
              <a:chExt cx="1774200" cy="201600"/>
            </a:xfrm>
          </p:grpSpPr>
          <p:sp>
            <p:nvSpPr>
              <p:cNvPr id="3983" name="Google Shape;3983;p133"/>
              <p:cNvSpPr/>
              <p:nvPr/>
            </p:nvSpPr>
            <p:spPr>
              <a:xfrm>
                <a:off x="3610800" y="358700"/>
                <a:ext cx="1774200" cy="201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Available Shifts          My Shifts          All Shifts</a:t>
                </a:r>
                <a:endParaRPr sz="600"/>
              </a:p>
            </p:txBody>
          </p:sp>
          <p:cxnSp>
            <p:nvCxnSpPr>
              <p:cNvPr id="3984" name="Google Shape;3984;p133"/>
              <p:cNvCxnSpPr/>
              <p:nvPr/>
            </p:nvCxnSpPr>
            <p:spPr>
              <a:xfrm rot="10800000">
                <a:off x="4854375" y="362900"/>
                <a:ext cx="1200" cy="193200"/>
              </a:xfrm>
              <a:prstGeom prst="straightConnector1">
                <a:avLst/>
              </a:prstGeom>
              <a:noFill/>
              <a:ln cap="flat" cmpd="sng" w="9525">
                <a:solidFill>
                  <a:srgbClr val="595959"/>
                </a:solidFill>
                <a:prstDash val="solid"/>
                <a:round/>
                <a:headEnd len="med" w="med" type="none"/>
                <a:tailEnd len="med" w="med" type="none"/>
              </a:ln>
            </p:spPr>
          </p:cxnSp>
          <p:cxnSp>
            <p:nvCxnSpPr>
              <p:cNvPr id="3985" name="Google Shape;3985;p133"/>
              <p:cNvCxnSpPr/>
              <p:nvPr/>
            </p:nvCxnSpPr>
            <p:spPr>
              <a:xfrm rot="10800000">
                <a:off x="4368600" y="362900"/>
                <a:ext cx="1200" cy="193200"/>
              </a:xfrm>
              <a:prstGeom prst="straightConnector1">
                <a:avLst/>
              </a:prstGeom>
              <a:noFill/>
              <a:ln cap="flat" cmpd="sng" w="9525">
                <a:solidFill>
                  <a:srgbClr val="595959"/>
                </a:solidFill>
                <a:prstDash val="solid"/>
                <a:round/>
                <a:headEnd len="med" w="med" type="none"/>
                <a:tailEnd len="med" w="med" type="none"/>
              </a:ln>
            </p:spPr>
          </p:cxnSp>
        </p:grpSp>
      </p:grpSp>
      <p:grpSp>
        <p:nvGrpSpPr>
          <p:cNvPr id="3986" name="Google Shape;3986;p133"/>
          <p:cNvGrpSpPr/>
          <p:nvPr/>
        </p:nvGrpSpPr>
        <p:grpSpPr>
          <a:xfrm>
            <a:off x="3596550" y="4284550"/>
            <a:ext cx="1950900" cy="360000"/>
            <a:chOff x="3596550" y="4284550"/>
            <a:chExt cx="1950900" cy="360000"/>
          </a:xfrm>
        </p:grpSpPr>
        <p:sp>
          <p:nvSpPr>
            <p:cNvPr id="3987" name="Google Shape;3987;p133"/>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8" name="Google Shape;3988;p133"/>
            <p:cNvPicPr preferRelativeResize="0"/>
            <p:nvPr/>
          </p:nvPicPr>
          <p:blipFill>
            <a:blip r:embed="rId6">
              <a:alphaModFix/>
            </a:blip>
            <a:stretch>
              <a:fillRect/>
            </a:stretch>
          </p:blipFill>
          <p:spPr>
            <a:xfrm flipH="1">
              <a:off x="3707750" y="4357425"/>
              <a:ext cx="210300" cy="210300"/>
            </a:xfrm>
            <a:prstGeom prst="rect">
              <a:avLst/>
            </a:prstGeom>
            <a:noFill/>
            <a:ln>
              <a:noFill/>
            </a:ln>
          </p:spPr>
        </p:pic>
        <p:pic>
          <p:nvPicPr>
            <p:cNvPr id="3989" name="Google Shape;3989;p133"/>
            <p:cNvPicPr preferRelativeResize="0"/>
            <p:nvPr/>
          </p:nvPicPr>
          <p:blipFill>
            <a:blip r:embed="rId7">
              <a:alphaModFix/>
            </a:blip>
            <a:stretch>
              <a:fillRect/>
            </a:stretch>
          </p:blipFill>
          <p:spPr>
            <a:xfrm>
              <a:off x="5164921" y="4363726"/>
              <a:ext cx="210300" cy="208074"/>
            </a:xfrm>
            <a:prstGeom prst="rect">
              <a:avLst/>
            </a:prstGeom>
            <a:noFill/>
            <a:ln>
              <a:noFill/>
            </a:ln>
          </p:spPr>
        </p:pic>
        <p:pic>
          <p:nvPicPr>
            <p:cNvPr id="3990" name="Google Shape;3990;p133"/>
            <p:cNvPicPr preferRelativeResize="0"/>
            <p:nvPr/>
          </p:nvPicPr>
          <p:blipFill>
            <a:blip r:embed="rId8">
              <a:alphaModFix/>
            </a:blip>
            <a:stretch>
              <a:fillRect/>
            </a:stretch>
          </p:blipFill>
          <p:spPr>
            <a:xfrm>
              <a:off x="4067375" y="4357433"/>
              <a:ext cx="210300" cy="214994"/>
            </a:xfrm>
            <a:prstGeom prst="rect">
              <a:avLst/>
            </a:prstGeom>
            <a:noFill/>
            <a:ln>
              <a:noFill/>
            </a:ln>
          </p:spPr>
        </p:pic>
        <p:pic>
          <p:nvPicPr>
            <p:cNvPr id="3991" name="Google Shape;3991;p133"/>
            <p:cNvPicPr preferRelativeResize="0"/>
            <p:nvPr/>
          </p:nvPicPr>
          <p:blipFill>
            <a:blip r:embed="rId9">
              <a:alphaModFix/>
            </a:blip>
            <a:stretch>
              <a:fillRect/>
            </a:stretch>
          </p:blipFill>
          <p:spPr>
            <a:xfrm>
              <a:off x="4822339" y="4357425"/>
              <a:ext cx="228975" cy="230175"/>
            </a:xfrm>
            <a:prstGeom prst="rect">
              <a:avLst/>
            </a:prstGeom>
            <a:noFill/>
            <a:ln>
              <a:noFill/>
            </a:ln>
          </p:spPr>
        </p:pic>
        <p:pic>
          <p:nvPicPr>
            <p:cNvPr id="3992" name="Google Shape;3992;p133"/>
            <p:cNvPicPr preferRelativeResize="0"/>
            <p:nvPr/>
          </p:nvPicPr>
          <p:blipFill>
            <a:blip r:embed="rId10">
              <a:alphaModFix/>
            </a:blip>
            <a:stretch>
              <a:fillRect/>
            </a:stretch>
          </p:blipFill>
          <p:spPr>
            <a:xfrm>
              <a:off x="4426998" y="4357427"/>
              <a:ext cx="228975" cy="228975"/>
            </a:xfrm>
            <a:prstGeom prst="rect">
              <a:avLst/>
            </a:prstGeom>
            <a:noFill/>
            <a:ln>
              <a:noFill/>
            </a:ln>
          </p:spPr>
        </p:pic>
      </p:grpSp>
      <p:grpSp>
        <p:nvGrpSpPr>
          <p:cNvPr id="3993" name="Google Shape;3993;p133"/>
          <p:cNvGrpSpPr/>
          <p:nvPr/>
        </p:nvGrpSpPr>
        <p:grpSpPr>
          <a:xfrm>
            <a:off x="3595650" y="2696312"/>
            <a:ext cx="1952700" cy="247151"/>
            <a:chOff x="3595650" y="2696312"/>
            <a:chExt cx="1952700" cy="247151"/>
          </a:xfrm>
        </p:grpSpPr>
        <p:sp>
          <p:nvSpPr>
            <p:cNvPr id="3994" name="Google Shape;3994;p133"/>
            <p:cNvSpPr/>
            <p:nvPr/>
          </p:nvSpPr>
          <p:spPr>
            <a:xfrm>
              <a:off x="3595650" y="2772163"/>
              <a:ext cx="1952700" cy="171300"/>
            </a:xfrm>
            <a:prstGeom prst="roundRect">
              <a:avLst>
                <a:gd fmla="val 16667" name="adj"/>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33"/>
            <p:cNvSpPr txBox="1"/>
            <p:nvPr/>
          </p:nvSpPr>
          <p:spPr>
            <a:xfrm>
              <a:off x="4057775" y="2696312"/>
              <a:ext cx="1160400" cy="1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September 18th</a:t>
              </a:r>
              <a:endParaRPr sz="900"/>
            </a:p>
          </p:txBody>
        </p:sp>
        <p:cxnSp>
          <p:nvCxnSpPr>
            <p:cNvPr id="3996" name="Google Shape;3996;p133"/>
            <p:cNvCxnSpPr/>
            <p:nvPr/>
          </p:nvCxnSpPr>
          <p:spPr>
            <a:xfrm flipH="1">
              <a:off x="5091900" y="2857613"/>
              <a:ext cx="309300" cy="1200"/>
            </a:xfrm>
            <a:prstGeom prst="straightConnector1">
              <a:avLst/>
            </a:prstGeom>
            <a:noFill/>
            <a:ln cap="flat" cmpd="sng" w="9525">
              <a:solidFill>
                <a:srgbClr val="595959"/>
              </a:solidFill>
              <a:prstDash val="solid"/>
              <a:round/>
              <a:headEnd len="med" w="med" type="none"/>
              <a:tailEnd len="med" w="med" type="none"/>
            </a:ln>
          </p:spPr>
        </p:cxnSp>
        <p:cxnSp>
          <p:nvCxnSpPr>
            <p:cNvPr id="3997" name="Google Shape;3997;p133"/>
            <p:cNvCxnSpPr/>
            <p:nvPr/>
          </p:nvCxnSpPr>
          <p:spPr>
            <a:xfrm flipH="1">
              <a:off x="3752075" y="2856288"/>
              <a:ext cx="309300" cy="1200"/>
            </a:xfrm>
            <a:prstGeom prst="straightConnector1">
              <a:avLst/>
            </a:prstGeom>
            <a:noFill/>
            <a:ln cap="flat" cmpd="sng" w="9525">
              <a:solidFill>
                <a:srgbClr val="595959"/>
              </a:solidFill>
              <a:prstDash val="solid"/>
              <a:round/>
              <a:headEnd len="med" w="med" type="none"/>
              <a:tailEnd len="med" w="med" type="none"/>
            </a:ln>
          </p:spPr>
        </p:cxnSp>
      </p:grpSp>
      <p:grpSp>
        <p:nvGrpSpPr>
          <p:cNvPr id="3998" name="Google Shape;3998;p133"/>
          <p:cNvGrpSpPr/>
          <p:nvPr/>
        </p:nvGrpSpPr>
        <p:grpSpPr>
          <a:xfrm>
            <a:off x="5241775" y="3987150"/>
            <a:ext cx="247200" cy="247200"/>
            <a:chOff x="6232800" y="1992025"/>
            <a:chExt cx="247200" cy="247200"/>
          </a:xfrm>
        </p:grpSpPr>
        <p:sp>
          <p:nvSpPr>
            <p:cNvPr id="3999" name="Google Shape;3999;p133"/>
            <p:cNvSpPr/>
            <p:nvPr/>
          </p:nvSpPr>
          <p:spPr>
            <a:xfrm>
              <a:off x="6232800" y="1992025"/>
              <a:ext cx="247200" cy="247200"/>
            </a:xfrm>
            <a:prstGeom prst="ellipse">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0" name="Google Shape;4000;p133"/>
            <p:cNvPicPr preferRelativeResize="0"/>
            <p:nvPr/>
          </p:nvPicPr>
          <p:blipFill>
            <a:blip r:embed="rId11">
              <a:alphaModFix/>
            </a:blip>
            <a:stretch>
              <a:fillRect/>
            </a:stretch>
          </p:blipFill>
          <p:spPr>
            <a:xfrm>
              <a:off x="6281000" y="2039425"/>
              <a:ext cx="150800" cy="152400"/>
            </a:xfrm>
            <a:prstGeom prst="rect">
              <a:avLst/>
            </a:prstGeom>
            <a:noFill/>
            <a:ln>
              <a:noFill/>
            </a:ln>
          </p:spPr>
        </p:pic>
      </p:grpSp>
      <p:grpSp>
        <p:nvGrpSpPr>
          <p:cNvPr id="4001" name="Google Shape;4001;p133"/>
          <p:cNvGrpSpPr/>
          <p:nvPr/>
        </p:nvGrpSpPr>
        <p:grpSpPr>
          <a:xfrm>
            <a:off x="3580197" y="1245486"/>
            <a:ext cx="1968907" cy="1405413"/>
            <a:chOff x="3580197" y="1245486"/>
            <a:chExt cx="1968907" cy="1405413"/>
          </a:xfrm>
        </p:grpSpPr>
        <p:grpSp>
          <p:nvGrpSpPr>
            <p:cNvPr id="4002" name="Google Shape;4002;p133"/>
            <p:cNvGrpSpPr/>
            <p:nvPr/>
          </p:nvGrpSpPr>
          <p:grpSpPr>
            <a:xfrm>
              <a:off x="3580197" y="1245486"/>
              <a:ext cx="1968907" cy="1405413"/>
              <a:chOff x="3595650" y="1403475"/>
              <a:chExt cx="1952700" cy="1405413"/>
            </a:xfrm>
          </p:grpSpPr>
          <p:sp>
            <p:nvSpPr>
              <p:cNvPr id="4003" name="Google Shape;4003;p133"/>
              <p:cNvSpPr/>
              <p:nvPr/>
            </p:nvSpPr>
            <p:spPr>
              <a:xfrm>
                <a:off x="3595650" y="1593400"/>
                <a:ext cx="1952700" cy="721500"/>
              </a:xfrm>
              <a:prstGeom prst="round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33"/>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4005" name="Google Shape;4005;p133"/>
              <p:cNvGrpSpPr/>
              <p:nvPr/>
            </p:nvGrpSpPr>
            <p:grpSpPr>
              <a:xfrm>
                <a:off x="3595650" y="2285413"/>
                <a:ext cx="1952700" cy="523475"/>
                <a:chOff x="3595650" y="2339550"/>
                <a:chExt cx="1952700" cy="523475"/>
              </a:xfrm>
            </p:grpSpPr>
            <p:sp>
              <p:nvSpPr>
                <p:cNvPr id="4006" name="Google Shape;4006;p133"/>
                <p:cNvSpPr/>
                <p:nvPr/>
              </p:nvSpPr>
              <p:spPr>
                <a:xfrm>
                  <a:off x="3595650" y="2377325"/>
                  <a:ext cx="1952700" cy="485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7" name="Google Shape;4007;p133"/>
                <p:cNvPicPr preferRelativeResize="0"/>
                <p:nvPr/>
              </p:nvPicPr>
              <p:blipFill rotWithShape="1">
                <a:blip r:embed="rId4">
                  <a:alphaModFix/>
                </a:blip>
                <a:srcRect b="0" l="0" r="1603" t="0"/>
                <a:stretch/>
              </p:blipFill>
              <p:spPr>
                <a:xfrm>
                  <a:off x="3656400" y="2673488"/>
                  <a:ext cx="153650" cy="156989"/>
                </a:xfrm>
                <a:prstGeom prst="rect">
                  <a:avLst/>
                </a:prstGeom>
                <a:noFill/>
                <a:ln>
                  <a:noFill/>
                </a:ln>
              </p:spPr>
            </p:pic>
            <p:pic>
              <p:nvPicPr>
                <p:cNvPr id="4008" name="Google Shape;4008;p133"/>
                <p:cNvPicPr preferRelativeResize="0"/>
                <p:nvPr/>
              </p:nvPicPr>
              <p:blipFill>
                <a:blip r:embed="rId5">
                  <a:alphaModFix/>
                </a:blip>
                <a:stretch>
                  <a:fillRect/>
                </a:stretch>
              </p:blipFill>
              <p:spPr>
                <a:xfrm>
                  <a:off x="4203225" y="2674327"/>
                  <a:ext cx="153650" cy="155325"/>
                </a:xfrm>
                <a:prstGeom prst="rect">
                  <a:avLst/>
                </a:prstGeom>
                <a:noFill/>
                <a:ln>
                  <a:noFill/>
                </a:ln>
              </p:spPr>
            </p:pic>
            <p:sp>
              <p:nvSpPr>
                <p:cNvPr id="4009" name="Google Shape;4009;p133"/>
                <p:cNvSpPr/>
                <p:nvPr/>
              </p:nvSpPr>
              <p:spPr>
                <a:xfrm>
                  <a:off x="4911025" y="2688231"/>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33"/>
                <p:cNvSpPr/>
                <p:nvPr/>
              </p:nvSpPr>
              <p:spPr>
                <a:xfrm>
                  <a:off x="5038525" y="2688244"/>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33"/>
                <p:cNvSpPr/>
                <p:nvPr/>
              </p:nvSpPr>
              <p:spPr>
                <a:xfrm>
                  <a:off x="5164425" y="2688244"/>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33"/>
                <p:cNvSpPr txBox="1"/>
                <p:nvPr/>
              </p:nvSpPr>
              <p:spPr>
                <a:xfrm>
                  <a:off x="3625125" y="2339550"/>
                  <a:ext cx="18312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 3 Rooms... </a:t>
                  </a:r>
                  <a:r>
                    <a:rPr lang="en" sz="500"/>
                    <a:t>see more...</a:t>
                  </a:r>
                  <a:endParaRPr sz="500"/>
                </a:p>
              </p:txBody>
            </p:sp>
          </p:grpSp>
          <p:sp>
            <p:nvSpPr>
              <p:cNvPr id="4013" name="Google Shape;4013;p133"/>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4014" name="Google Shape;4014;p133"/>
              <p:cNvSpPr txBox="1"/>
              <p:nvPr/>
            </p:nvSpPr>
            <p:spPr>
              <a:xfrm>
                <a:off x="3762050" y="2538450"/>
                <a:ext cx="5154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4015" name="Google Shape;4015;p133"/>
              <p:cNvSpPr txBox="1"/>
              <p:nvPr/>
            </p:nvSpPr>
            <p:spPr>
              <a:xfrm>
                <a:off x="4356150" y="250986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sp>
          <p:nvSpPr>
            <p:cNvPr id="4016" name="Google Shape;4016;p133"/>
            <p:cNvSpPr/>
            <p:nvPr/>
          </p:nvSpPr>
          <p:spPr>
            <a:xfrm>
              <a:off x="4604550" y="1971300"/>
              <a:ext cx="942900" cy="152400"/>
            </a:xfrm>
            <a:prstGeom prst="roundRect">
              <a:avLst>
                <a:gd fmla="val 16667" name="adj"/>
              </a:avLst>
            </a:prstGeom>
            <a:solidFill>
              <a:srgbClr val="B4A7D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Neighborhood</a:t>
              </a:r>
              <a:endParaRPr sz="900"/>
            </a:p>
          </p:txBody>
        </p:sp>
      </p:grpSp>
      <p:sp>
        <p:nvSpPr>
          <p:cNvPr id="4017" name="Google Shape;4017;p133"/>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Shifts Page (list view)</a:t>
            </a:r>
            <a:endParaRPr/>
          </a:p>
        </p:txBody>
      </p:sp>
      <p:sp>
        <p:nvSpPr>
          <p:cNvPr id="4018" name="Google Shape;4018;p133"/>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This page will allow team members to view available, scheduled and all shifts in a list format.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The “+” button in the top right corner is only available in app for those assigned as “Chief”. This button allows a chief to create a new shift within the app.</a:t>
            </a:r>
            <a:endParaRPr sz="900">
              <a:solidFill>
                <a:schemeClr val="dk1"/>
              </a:solidFill>
            </a:endParaRPr>
          </a:p>
        </p:txBody>
      </p:sp>
      <p:sp>
        <p:nvSpPr>
          <p:cNvPr id="4019" name="Google Shape;4019;p133"/>
          <p:cNvSpPr/>
          <p:nvPr/>
        </p:nvSpPr>
        <p:spPr>
          <a:xfrm>
            <a:off x="4166300" y="697180"/>
            <a:ext cx="247200" cy="246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33"/>
          <p:cNvSpPr/>
          <p:nvPr/>
        </p:nvSpPr>
        <p:spPr>
          <a:xfrm>
            <a:off x="5358900" y="4850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4" name="Shape 4024"/>
        <p:cNvGrpSpPr/>
        <p:nvPr/>
      </p:nvGrpSpPr>
      <p:grpSpPr>
        <a:xfrm>
          <a:off x="0" y="0"/>
          <a:ext cx="0" cy="0"/>
          <a:chOff x="0" y="0"/>
          <a:chExt cx="0" cy="0"/>
        </a:xfrm>
      </p:grpSpPr>
      <p:sp>
        <p:nvSpPr>
          <p:cNvPr id="4025" name="Google Shape;4025;p134"/>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Creating a shift details</a:t>
            </a:r>
            <a:endParaRPr/>
          </a:p>
        </p:txBody>
      </p:sp>
      <p:sp>
        <p:nvSpPr>
          <p:cNvPr id="4026" name="Google Shape;4026;p134"/>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When creating a new shift, chief will be taken through relevant prompts per screen.</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Service Type</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Drop down menu</a:t>
            </a:r>
            <a:endParaRPr sz="900">
              <a:solidFill>
                <a:schemeClr val="dk1"/>
              </a:solidFill>
            </a:endParaRPr>
          </a:p>
          <a:p>
            <a:pPr indent="-285750" lvl="2" marL="1371600" rtl="0" algn="l">
              <a:spcBef>
                <a:spcPts val="0"/>
              </a:spcBef>
              <a:spcAft>
                <a:spcPts val="0"/>
              </a:spcAft>
              <a:buClr>
                <a:schemeClr val="dk1"/>
              </a:buClr>
              <a:buSzPts val="900"/>
              <a:buChar char="■"/>
            </a:pPr>
            <a:r>
              <a:rPr lang="en" sz="900">
                <a:solidFill>
                  <a:schemeClr val="dk1"/>
                </a:solidFill>
              </a:rPr>
              <a:t>Helping hand</a:t>
            </a:r>
            <a:endParaRPr sz="900">
              <a:solidFill>
                <a:schemeClr val="dk1"/>
              </a:solidFill>
            </a:endParaRPr>
          </a:p>
          <a:p>
            <a:pPr indent="-285750" lvl="2" marL="1371600" rtl="0" algn="l">
              <a:spcBef>
                <a:spcPts val="0"/>
              </a:spcBef>
              <a:spcAft>
                <a:spcPts val="0"/>
              </a:spcAft>
              <a:buClr>
                <a:schemeClr val="dk1"/>
              </a:buClr>
              <a:buSzPts val="900"/>
              <a:buChar char="■"/>
            </a:pPr>
            <a:r>
              <a:rPr lang="en" sz="900">
                <a:solidFill>
                  <a:schemeClr val="dk1"/>
                </a:solidFill>
              </a:rPr>
              <a:t>In-house move</a:t>
            </a:r>
            <a:endParaRPr sz="900">
              <a:solidFill>
                <a:schemeClr val="dk1"/>
              </a:solidFill>
            </a:endParaRPr>
          </a:p>
          <a:p>
            <a:pPr indent="-285750" lvl="2" marL="1371600" rtl="0" algn="l">
              <a:spcBef>
                <a:spcPts val="0"/>
              </a:spcBef>
              <a:spcAft>
                <a:spcPts val="0"/>
              </a:spcAft>
              <a:buClr>
                <a:schemeClr val="dk1"/>
              </a:buClr>
              <a:buSzPts val="900"/>
              <a:buChar char="■"/>
            </a:pPr>
            <a:r>
              <a:rPr lang="en" sz="900">
                <a:solidFill>
                  <a:schemeClr val="dk1"/>
                </a:solidFill>
              </a:rPr>
              <a:t>Loading / Unloading</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Job Type</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Drop down menu</a:t>
            </a:r>
            <a:endParaRPr sz="900">
              <a:solidFill>
                <a:schemeClr val="dk1"/>
              </a:solidFill>
            </a:endParaRPr>
          </a:p>
          <a:p>
            <a:pPr indent="-285750" lvl="2" marL="1371600" rtl="0" algn="l">
              <a:spcBef>
                <a:spcPts val="0"/>
              </a:spcBef>
              <a:spcAft>
                <a:spcPts val="0"/>
              </a:spcAft>
              <a:buClr>
                <a:schemeClr val="dk1"/>
              </a:buClr>
              <a:buSzPts val="900"/>
              <a:buChar char="■"/>
            </a:pPr>
            <a:r>
              <a:rPr lang="en" sz="900">
                <a:solidFill>
                  <a:schemeClr val="dk1"/>
                </a:solidFill>
              </a:rPr>
              <a:t>Loading </a:t>
            </a:r>
            <a:endParaRPr sz="900">
              <a:solidFill>
                <a:schemeClr val="dk1"/>
              </a:solidFill>
            </a:endParaRPr>
          </a:p>
          <a:p>
            <a:pPr indent="-285750" lvl="2" marL="1371600" rtl="0" algn="l">
              <a:spcBef>
                <a:spcPts val="0"/>
              </a:spcBef>
              <a:spcAft>
                <a:spcPts val="0"/>
              </a:spcAft>
              <a:buClr>
                <a:schemeClr val="dk1"/>
              </a:buClr>
              <a:buSzPts val="900"/>
              <a:buChar char="■"/>
            </a:pPr>
            <a:r>
              <a:rPr lang="en" sz="900">
                <a:solidFill>
                  <a:schemeClr val="dk1"/>
                </a:solidFill>
              </a:rPr>
              <a:t>Unloading </a:t>
            </a:r>
            <a:endParaRPr sz="900">
              <a:solidFill>
                <a:schemeClr val="dk1"/>
              </a:solidFill>
            </a:endParaRPr>
          </a:p>
          <a:p>
            <a:pPr indent="-285750" lvl="2" marL="1371600" rtl="0" algn="l">
              <a:spcBef>
                <a:spcPts val="0"/>
              </a:spcBef>
              <a:spcAft>
                <a:spcPts val="0"/>
              </a:spcAft>
              <a:buClr>
                <a:schemeClr val="dk1"/>
              </a:buClr>
              <a:buSzPts val="900"/>
              <a:buChar char="■"/>
            </a:pPr>
            <a:r>
              <a:rPr lang="en" sz="900">
                <a:solidFill>
                  <a:schemeClr val="dk1"/>
                </a:solidFill>
              </a:rPr>
              <a:t>Load &amp; Unload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Date &amp; Time</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Calendar option</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Hours </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Drop down menu</a:t>
            </a:r>
            <a:endParaRPr sz="900">
              <a:solidFill>
                <a:schemeClr val="dk1"/>
              </a:solidFill>
            </a:endParaRPr>
          </a:p>
          <a:p>
            <a:pPr indent="-285750" lvl="2" marL="1371600" rtl="0" algn="l">
              <a:spcBef>
                <a:spcPts val="0"/>
              </a:spcBef>
              <a:spcAft>
                <a:spcPts val="0"/>
              </a:spcAft>
              <a:buClr>
                <a:schemeClr val="dk1"/>
              </a:buClr>
              <a:buSzPts val="900"/>
              <a:buChar char="■"/>
            </a:pPr>
            <a:r>
              <a:rPr lang="en" sz="900">
                <a:solidFill>
                  <a:schemeClr val="dk1"/>
                </a:solidFill>
              </a:rPr>
              <a:t>1-8 (depending on time)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Crew Size</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Drop down menu</a:t>
            </a:r>
            <a:endParaRPr sz="900">
              <a:solidFill>
                <a:schemeClr val="dk1"/>
              </a:solidFill>
            </a:endParaRPr>
          </a:p>
          <a:p>
            <a:pPr indent="-285750" lvl="2" marL="1371600" rtl="0" algn="l">
              <a:spcBef>
                <a:spcPts val="0"/>
              </a:spcBef>
              <a:spcAft>
                <a:spcPts val="0"/>
              </a:spcAft>
              <a:buClr>
                <a:schemeClr val="dk1"/>
              </a:buClr>
              <a:buSzPts val="900"/>
              <a:buChar char="■"/>
            </a:pPr>
            <a:r>
              <a:rPr lang="en" sz="900">
                <a:solidFill>
                  <a:schemeClr val="dk1"/>
                </a:solidFill>
              </a:rPr>
              <a:t>1-5</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Job Size</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Drop down menu</a:t>
            </a:r>
            <a:endParaRPr sz="900">
              <a:solidFill>
                <a:schemeClr val="dk1"/>
              </a:solidFill>
            </a:endParaRPr>
          </a:p>
          <a:p>
            <a:pPr indent="-285750" lvl="2" marL="1371600" rtl="0" algn="l">
              <a:spcBef>
                <a:spcPts val="0"/>
              </a:spcBef>
              <a:spcAft>
                <a:spcPts val="0"/>
              </a:spcAft>
              <a:buClr>
                <a:schemeClr val="dk1"/>
              </a:buClr>
              <a:buSzPts val="900"/>
              <a:buChar char="■"/>
            </a:pPr>
            <a:r>
              <a:rPr lang="en" sz="900">
                <a:solidFill>
                  <a:schemeClr val="dk1"/>
                </a:solidFill>
              </a:rPr>
              <a:t>Studio </a:t>
            </a:r>
            <a:endParaRPr sz="900">
              <a:solidFill>
                <a:schemeClr val="dk1"/>
              </a:solidFill>
            </a:endParaRPr>
          </a:p>
          <a:p>
            <a:pPr indent="-285750" lvl="2" marL="1371600" rtl="0" algn="l">
              <a:spcBef>
                <a:spcPts val="0"/>
              </a:spcBef>
              <a:spcAft>
                <a:spcPts val="0"/>
              </a:spcAft>
              <a:buClr>
                <a:schemeClr val="dk1"/>
              </a:buClr>
              <a:buSzPts val="900"/>
              <a:buChar char="■"/>
            </a:pPr>
            <a:r>
              <a:rPr lang="en" sz="900">
                <a:solidFill>
                  <a:schemeClr val="dk1"/>
                </a:solidFill>
              </a:rPr>
              <a:t>1 - 5 bed</a:t>
            </a:r>
            <a:endParaRPr sz="900">
              <a:solidFill>
                <a:schemeClr val="dk1"/>
              </a:solidFill>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pic>
        <p:nvPicPr>
          <p:cNvPr id="4027" name="Google Shape;4027;p134"/>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4028" name="Google Shape;4028;p134"/>
          <p:cNvGrpSpPr/>
          <p:nvPr/>
        </p:nvGrpSpPr>
        <p:grpSpPr>
          <a:xfrm>
            <a:off x="3586200" y="2998825"/>
            <a:ext cx="1950900" cy="320100"/>
            <a:chOff x="3586200" y="3404100"/>
            <a:chExt cx="1950900" cy="320100"/>
          </a:xfrm>
        </p:grpSpPr>
        <p:sp>
          <p:nvSpPr>
            <p:cNvPr id="4029" name="Google Shape;4029;p134"/>
            <p:cNvSpPr/>
            <p:nvPr/>
          </p:nvSpPr>
          <p:spPr>
            <a:xfrm>
              <a:off x="3586200" y="3404100"/>
              <a:ext cx="19509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4030" name="Google Shape;4030;p134"/>
            <p:cNvSpPr/>
            <p:nvPr/>
          </p:nvSpPr>
          <p:spPr>
            <a:xfrm>
              <a:off x="5240725" y="3474150"/>
              <a:ext cx="190200" cy="180000"/>
            </a:xfrm>
            <a:prstGeom prst="mathPlus">
              <a:avLst>
                <a:gd fmla="val 23520" name="adj1"/>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1" name="Google Shape;4031;p134"/>
          <p:cNvSpPr/>
          <p:nvPr/>
        </p:nvSpPr>
        <p:spPr>
          <a:xfrm>
            <a:off x="3586200" y="3871271"/>
            <a:ext cx="19509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sp>
        <p:nvSpPr>
          <p:cNvPr id="4032" name="Google Shape;4032;p134"/>
          <p:cNvSpPr/>
          <p:nvPr/>
        </p:nvSpPr>
        <p:spPr>
          <a:xfrm>
            <a:off x="3577197" y="641036"/>
            <a:ext cx="1968900" cy="721500"/>
          </a:xfrm>
          <a:prstGeom prst="round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34"/>
          <p:cNvSpPr/>
          <p:nvPr/>
        </p:nvSpPr>
        <p:spPr>
          <a:xfrm>
            <a:off x="3577197" y="1370824"/>
            <a:ext cx="1968900" cy="485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34" name="Google Shape;4034;p134"/>
          <p:cNvPicPr preferRelativeResize="0"/>
          <p:nvPr/>
        </p:nvPicPr>
        <p:blipFill rotWithShape="1">
          <a:blip r:embed="rId4">
            <a:alphaModFix/>
          </a:blip>
          <a:srcRect b="0" l="0" r="1603" t="0"/>
          <a:stretch/>
        </p:blipFill>
        <p:spPr>
          <a:xfrm>
            <a:off x="3638451" y="1666986"/>
            <a:ext cx="154926" cy="156989"/>
          </a:xfrm>
          <a:prstGeom prst="rect">
            <a:avLst/>
          </a:prstGeom>
          <a:noFill/>
          <a:ln>
            <a:noFill/>
          </a:ln>
        </p:spPr>
      </p:pic>
      <p:sp>
        <p:nvSpPr>
          <p:cNvPr id="4035" name="Google Shape;4035;p134"/>
          <p:cNvSpPr txBox="1"/>
          <p:nvPr/>
        </p:nvSpPr>
        <p:spPr>
          <a:xfrm>
            <a:off x="3606916" y="1333049"/>
            <a:ext cx="18465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a:t>
            </a:r>
            <a:endParaRPr sz="500"/>
          </a:p>
        </p:txBody>
      </p:sp>
      <p:sp>
        <p:nvSpPr>
          <p:cNvPr id="4036" name="Google Shape;4036;p134"/>
          <p:cNvSpPr txBox="1"/>
          <p:nvPr/>
        </p:nvSpPr>
        <p:spPr>
          <a:xfrm>
            <a:off x="4149432" y="706336"/>
            <a:ext cx="7668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4037" name="Google Shape;4037;p134"/>
          <p:cNvSpPr txBox="1"/>
          <p:nvPr/>
        </p:nvSpPr>
        <p:spPr>
          <a:xfrm>
            <a:off x="3681103" y="1591161"/>
            <a:ext cx="5196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4038" name="Google Shape;4038;p134"/>
          <p:cNvSpPr/>
          <p:nvPr/>
        </p:nvSpPr>
        <p:spPr>
          <a:xfrm>
            <a:off x="4601550" y="1176925"/>
            <a:ext cx="942900" cy="152400"/>
          </a:xfrm>
          <a:prstGeom prst="roundRect">
            <a:avLst>
              <a:gd fmla="val 16667" name="adj"/>
            </a:avLst>
          </a:prstGeom>
          <a:solidFill>
            <a:srgbClr val="B4A7D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sp>
        <p:nvSpPr>
          <p:cNvPr id="4039" name="Google Shape;4039;p134"/>
          <p:cNvSpPr/>
          <p:nvPr/>
        </p:nvSpPr>
        <p:spPr>
          <a:xfrm>
            <a:off x="3998628" y="3440261"/>
            <a:ext cx="222300" cy="220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34"/>
          <p:cNvSpPr txBox="1"/>
          <p:nvPr/>
        </p:nvSpPr>
        <p:spPr>
          <a:xfrm>
            <a:off x="3686928" y="3584898"/>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4041" name="Google Shape;4041;p134"/>
          <p:cNvSpPr txBox="1"/>
          <p:nvPr/>
        </p:nvSpPr>
        <p:spPr>
          <a:xfrm>
            <a:off x="3579529" y="3245847"/>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4042" name="Google Shape;4042;p134"/>
          <p:cNvSpPr/>
          <p:nvPr/>
        </p:nvSpPr>
        <p:spPr>
          <a:xfrm>
            <a:off x="4831253" y="3440248"/>
            <a:ext cx="222300" cy="220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34"/>
          <p:cNvSpPr txBox="1"/>
          <p:nvPr/>
        </p:nvSpPr>
        <p:spPr>
          <a:xfrm>
            <a:off x="4519553" y="3584911"/>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4044" name="Google Shape;4044;p134"/>
          <p:cNvSpPr txBox="1"/>
          <p:nvPr/>
        </p:nvSpPr>
        <p:spPr>
          <a:xfrm>
            <a:off x="4412154" y="3245860"/>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4045" name="Google Shape;4045;p134"/>
          <p:cNvSpPr txBox="1"/>
          <p:nvPr/>
        </p:nvSpPr>
        <p:spPr>
          <a:xfrm>
            <a:off x="4269638" y="1552288"/>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sp>
        <p:nvSpPr>
          <p:cNvPr id="4046" name="Google Shape;4046;p134"/>
          <p:cNvSpPr/>
          <p:nvPr/>
        </p:nvSpPr>
        <p:spPr>
          <a:xfrm>
            <a:off x="4149436" y="1591149"/>
            <a:ext cx="249000" cy="2472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7" name="Google Shape;4047;p134"/>
          <p:cNvGrpSpPr/>
          <p:nvPr/>
        </p:nvGrpSpPr>
        <p:grpSpPr>
          <a:xfrm>
            <a:off x="3596550" y="4284550"/>
            <a:ext cx="1950900" cy="360000"/>
            <a:chOff x="3596550" y="4284550"/>
            <a:chExt cx="1950900" cy="360000"/>
          </a:xfrm>
        </p:grpSpPr>
        <p:grpSp>
          <p:nvGrpSpPr>
            <p:cNvPr id="4048" name="Google Shape;4048;p134"/>
            <p:cNvGrpSpPr/>
            <p:nvPr/>
          </p:nvGrpSpPr>
          <p:grpSpPr>
            <a:xfrm>
              <a:off x="3596550" y="4284550"/>
              <a:ext cx="1950900" cy="360000"/>
              <a:chOff x="3596550" y="4284550"/>
              <a:chExt cx="1950900" cy="360000"/>
            </a:xfrm>
          </p:grpSpPr>
          <p:sp>
            <p:nvSpPr>
              <p:cNvPr id="4049" name="Google Shape;4049;p134"/>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50" name="Google Shape;4050;p134"/>
              <p:cNvPicPr preferRelativeResize="0"/>
              <p:nvPr/>
            </p:nvPicPr>
            <p:blipFill>
              <a:blip r:embed="rId5">
                <a:alphaModFix/>
              </a:blip>
              <a:stretch>
                <a:fillRect/>
              </a:stretch>
            </p:blipFill>
            <p:spPr>
              <a:xfrm flipH="1">
                <a:off x="3759700" y="4359400"/>
                <a:ext cx="210300" cy="210300"/>
              </a:xfrm>
              <a:prstGeom prst="rect">
                <a:avLst/>
              </a:prstGeom>
              <a:noFill/>
              <a:ln>
                <a:noFill/>
              </a:ln>
            </p:spPr>
          </p:pic>
          <p:pic>
            <p:nvPicPr>
              <p:cNvPr id="4051" name="Google Shape;4051;p134"/>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4052" name="Google Shape;4052;p134"/>
              <p:cNvPicPr preferRelativeResize="0"/>
              <p:nvPr/>
            </p:nvPicPr>
            <p:blipFill>
              <a:blip r:embed="rId7">
                <a:alphaModFix/>
              </a:blip>
              <a:stretch>
                <a:fillRect/>
              </a:stretch>
            </p:blipFill>
            <p:spPr>
              <a:xfrm>
                <a:off x="4116600" y="4357058"/>
                <a:ext cx="210300" cy="214994"/>
              </a:xfrm>
              <a:prstGeom prst="rect">
                <a:avLst/>
              </a:prstGeom>
              <a:noFill/>
              <a:ln>
                <a:noFill/>
              </a:ln>
            </p:spPr>
          </p:pic>
          <p:pic>
            <p:nvPicPr>
              <p:cNvPr id="4053" name="Google Shape;4053;p134"/>
              <p:cNvPicPr preferRelativeResize="0"/>
              <p:nvPr/>
            </p:nvPicPr>
            <p:blipFill>
              <a:blip r:embed="rId8">
                <a:alphaModFix/>
              </a:blip>
              <a:stretch>
                <a:fillRect/>
              </a:stretch>
            </p:blipFill>
            <p:spPr>
              <a:xfrm>
                <a:off x="4477850" y="4358839"/>
                <a:ext cx="210300" cy="211424"/>
              </a:xfrm>
              <a:prstGeom prst="rect">
                <a:avLst/>
              </a:prstGeom>
              <a:noFill/>
              <a:ln>
                <a:noFill/>
              </a:ln>
            </p:spPr>
          </p:pic>
        </p:grpSp>
        <p:pic>
          <p:nvPicPr>
            <p:cNvPr id="4054" name="Google Shape;4054;p134"/>
            <p:cNvPicPr preferRelativeResize="0"/>
            <p:nvPr/>
          </p:nvPicPr>
          <p:blipFill>
            <a:blip r:embed="rId9">
              <a:alphaModFix/>
            </a:blip>
            <a:stretch>
              <a:fillRect/>
            </a:stretch>
          </p:blipFill>
          <p:spPr>
            <a:xfrm>
              <a:off x="4822339" y="4357425"/>
              <a:ext cx="228975" cy="230175"/>
            </a:xfrm>
            <a:prstGeom prst="rect">
              <a:avLst/>
            </a:prstGeom>
            <a:noFill/>
            <a:ln>
              <a:noFill/>
            </a:ln>
          </p:spPr>
        </p:pic>
      </p:grpSp>
      <p:sp>
        <p:nvSpPr>
          <p:cNvPr id="4055" name="Google Shape;4055;p134"/>
          <p:cNvSpPr txBox="1"/>
          <p:nvPr/>
        </p:nvSpPr>
        <p:spPr>
          <a:xfrm>
            <a:off x="3596550" y="1931475"/>
            <a:ext cx="1818600" cy="10398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sp>
        <p:nvSpPr>
          <p:cNvPr id="4056" name="Google Shape;4056;p134"/>
          <p:cNvSpPr txBox="1"/>
          <p:nvPr/>
        </p:nvSpPr>
        <p:spPr>
          <a:xfrm>
            <a:off x="5007175" y="1931475"/>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sp>
        <p:nvSpPr>
          <p:cNvPr id="4057" name="Google Shape;4057;p134"/>
          <p:cNvSpPr/>
          <p:nvPr/>
        </p:nvSpPr>
        <p:spPr>
          <a:xfrm>
            <a:off x="3586200" y="351300"/>
            <a:ext cx="1950900" cy="4267800"/>
          </a:xfrm>
          <a:prstGeom prst="roundRect">
            <a:avLst>
              <a:gd fmla="val 8873"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Job Type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Date &amp; Time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Hours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Crew Size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4058" name="Google Shape;4058;p134"/>
          <p:cNvSpPr txBox="1"/>
          <p:nvPr/>
        </p:nvSpPr>
        <p:spPr>
          <a:xfrm>
            <a:off x="3638450" y="452225"/>
            <a:ext cx="17766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New Shift</a:t>
            </a:r>
            <a:endParaRPr sz="1200"/>
          </a:p>
        </p:txBody>
      </p:sp>
      <p:sp>
        <p:nvSpPr>
          <p:cNvPr id="4059" name="Google Shape;4059;p134"/>
          <p:cNvSpPr/>
          <p:nvPr/>
        </p:nvSpPr>
        <p:spPr>
          <a:xfrm>
            <a:off x="4031400" y="4191375"/>
            <a:ext cx="1060500" cy="2205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Next</a:t>
            </a:r>
            <a:endParaRPr sz="900"/>
          </a:p>
        </p:txBody>
      </p:sp>
      <p:sp>
        <p:nvSpPr>
          <p:cNvPr id="4060" name="Google Shape;4060;p134"/>
          <p:cNvSpPr txBox="1"/>
          <p:nvPr/>
        </p:nvSpPr>
        <p:spPr>
          <a:xfrm>
            <a:off x="3597400" y="802725"/>
            <a:ext cx="6870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&lt;&lt;&lt;Back</a:t>
            </a:r>
            <a:endParaRPr sz="900"/>
          </a:p>
        </p:txBody>
      </p:sp>
      <p:cxnSp>
        <p:nvCxnSpPr>
          <p:cNvPr id="4061" name="Google Shape;4061;p134"/>
          <p:cNvCxnSpPr/>
          <p:nvPr/>
        </p:nvCxnSpPr>
        <p:spPr>
          <a:xfrm>
            <a:off x="3716750" y="1355850"/>
            <a:ext cx="1755900" cy="0"/>
          </a:xfrm>
          <a:prstGeom prst="straightConnector1">
            <a:avLst/>
          </a:prstGeom>
          <a:noFill/>
          <a:ln cap="flat" cmpd="sng" w="19050">
            <a:solidFill>
              <a:schemeClr val="dk2"/>
            </a:solidFill>
            <a:prstDash val="solid"/>
            <a:round/>
            <a:headEnd len="med" w="med" type="none"/>
            <a:tailEnd len="med" w="med" type="none"/>
          </a:ln>
        </p:spPr>
      </p:cxnSp>
      <p:cxnSp>
        <p:nvCxnSpPr>
          <p:cNvPr id="4062" name="Google Shape;4062;p134"/>
          <p:cNvCxnSpPr/>
          <p:nvPr/>
        </p:nvCxnSpPr>
        <p:spPr>
          <a:xfrm>
            <a:off x="3716750" y="1786650"/>
            <a:ext cx="1755900" cy="0"/>
          </a:xfrm>
          <a:prstGeom prst="straightConnector1">
            <a:avLst/>
          </a:prstGeom>
          <a:noFill/>
          <a:ln cap="flat" cmpd="sng" w="19050">
            <a:solidFill>
              <a:schemeClr val="dk2"/>
            </a:solidFill>
            <a:prstDash val="solid"/>
            <a:round/>
            <a:headEnd len="med" w="med" type="none"/>
            <a:tailEnd len="med" w="med" type="none"/>
          </a:ln>
        </p:spPr>
      </p:cxnSp>
      <p:cxnSp>
        <p:nvCxnSpPr>
          <p:cNvPr id="4063" name="Google Shape;4063;p134"/>
          <p:cNvCxnSpPr/>
          <p:nvPr/>
        </p:nvCxnSpPr>
        <p:spPr>
          <a:xfrm>
            <a:off x="3716750" y="2179950"/>
            <a:ext cx="1755900" cy="0"/>
          </a:xfrm>
          <a:prstGeom prst="straightConnector1">
            <a:avLst/>
          </a:prstGeom>
          <a:noFill/>
          <a:ln cap="flat" cmpd="sng" w="19050">
            <a:solidFill>
              <a:schemeClr val="dk2"/>
            </a:solidFill>
            <a:prstDash val="solid"/>
            <a:round/>
            <a:headEnd len="med" w="med" type="none"/>
            <a:tailEnd len="med" w="med" type="none"/>
          </a:ln>
        </p:spPr>
      </p:cxnSp>
      <p:cxnSp>
        <p:nvCxnSpPr>
          <p:cNvPr id="4064" name="Google Shape;4064;p134"/>
          <p:cNvCxnSpPr/>
          <p:nvPr/>
        </p:nvCxnSpPr>
        <p:spPr>
          <a:xfrm>
            <a:off x="3716750" y="2567925"/>
            <a:ext cx="1755900" cy="0"/>
          </a:xfrm>
          <a:prstGeom prst="straightConnector1">
            <a:avLst/>
          </a:prstGeom>
          <a:noFill/>
          <a:ln cap="flat" cmpd="sng" w="19050">
            <a:solidFill>
              <a:schemeClr val="dk2"/>
            </a:solidFill>
            <a:prstDash val="solid"/>
            <a:round/>
            <a:headEnd len="med" w="med" type="none"/>
            <a:tailEnd len="med" w="med" type="none"/>
          </a:ln>
        </p:spPr>
      </p:cxnSp>
      <p:cxnSp>
        <p:nvCxnSpPr>
          <p:cNvPr id="4065" name="Google Shape;4065;p134"/>
          <p:cNvCxnSpPr/>
          <p:nvPr/>
        </p:nvCxnSpPr>
        <p:spPr>
          <a:xfrm>
            <a:off x="3716750" y="2988000"/>
            <a:ext cx="1755900" cy="0"/>
          </a:xfrm>
          <a:prstGeom prst="straightConnector1">
            <a:avLst/>
          </a:prstGeom>
          <a:noFill/>
          <a:ln cap="flat" cmpd="sng" w="19050">
            <a:solidFill>
              <a:schemeClr val="dk2"/>
            </a:solidFill>
            <a:prstDash val="solid"/>
            <a:round/>
            <a:headEnd len="med" w="med" type="none"/>
            <a:tailEnd len="med" w="med" type="none"/>
          </a:ln>
        </p:spPr>
      </p:cxnSp>
      <p:cxnSp>
        <p:nvCxnSpPr>
          <p:cNvPr id="4066" name="Google Shape;4066;p134"/>
          <p:cNvCxnSpPr/>
          <p:nvPr/>
        </p:nvCxnSpPr>
        <p:spPr>
          <a:xfrm>
            <a:off x="3716750" y="3402725"/>
            <a:ext cx="1755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0" name="Shape 4070"/>
        <p:cNvGrpSpPr/>
        <p:nvPr/>
      </p:nvGrpSpPr>
      <p:grpSpPr>
        <a:xfrm>
          <a:off x="0" y="0"/>
          <a:ext cx="0" cy="0"/>
          <a:chOff x="0" y="0"/>
          <a:chExt cx="0" cy="0"/>
        </a:xfrm>
      </p:grpSpPr>
      <p:sp>
        <p:nvSpPr>
          <p:cNvPr id="4071" name="Google Shape;4071;p135"/>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Details cont’d</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Furniture</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Drop down menu</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Options from booking process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Boxes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Drop down menu</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Options from booking process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Stairs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Drop down menu</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Options from booking process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Address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Predictable address &amp; map</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Customer First Name</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Text field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Customer Last Name</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Text field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Customer #</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Text field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Customer E-mail</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Text field </a:t>
            </a:r>
            <a:endParaRPr sz="900">
              <a:solidFill>
                <a:schemeClr val="dk1"/>
              </a:solidFill>
            </a:endParaRPr>
          </a:p>
        </p:txBody>
      </p:sp>
      <p:pic>
        <p:nvPicPr>
          <p:cNvPr id="4072" name="Google Shape;4072;p135"/>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4073" name="Google Shape;4073;p135"/>
          <p:cNvGrpSpPr/>
          <p:nvPr/>
        </p:nvGrpSpPr>
        <p:grpSpPr>
          <a:xfrm>
            <a:off x="3586200" y="2998825"/>
            <a:ext cx="1950900" cy="320100"/>
            <a:chOff x="3586200" y="3404100"/>
            <a:chExt cx="1950900" cy="320100"/>
          </a:xfrm>
        </p:grpSpPr>
        <p:sp>
          <p:nvSpPr>
            <p:cNvPr id="4074" name="Google Shape;4074;p135"/>
            <p:cNvSpPr/>
            <p:nvPr/>
          </p:nvSpPr>
          <p:spPr>
            <a:xfrm>
              <a:off x="3586200" y="3404100"/>
              <a:ext cx="19509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4075" name="Google Shape;4075;p135"/>
            <p:cNvSpPr/>
            <p:nvPr/>
          </p:nvSpPr>
          <p:spPr>
            <a:xfrm>
              <a:off x="5240725" y="3474150"/>
              <a:ext cx="190200" cy="180000"/>
            </a:xfrm>
            <a:prstGeom prst="mathPlus">
              <a:avLst>
                <a:gd fmla="val 23520" name="adj1"/>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6" name="Google Shape;4076;p135"/>
          <p:cNvSpPr/>
          <p:nvPr/>
        </p:nvSpPr>
        <p:spPr>
          <a:xfrm>
            <a:off x="3586200" y="3871271"/>
            <a:ext cx="19509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sp>
        <p:nvSpPr>
          <p:cNvPr id="4077" name="Google Shape;4077;p135"/>
          <p:cNvSpPr/>
          <p:nvPr/>
        </p:nvSpPr>
        <p:spPr>
          <a:xfrm>
            <a:off x="3577197" y="641036"/>
            <a:ext cx="1968900" cy="721500"/>
          </a:xfrm>
          <a:prstGeom prst="round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35"/>
          <p:cNvSpPr/>
          <p:nvPr/>
        </p:nvSpPr>
        <p:spPr>
          <a:xfrm>
            <a:off x="3577197" y="1370824"/>
            <a:ext cx="1968900" cy="485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79" name="Google Shape;4079;p135"/>
          <p:cNvPicPr preferRelativeResize="0"/>
          <p:nvPr/>
        </p:nvPicPr>
        <p:blipFill rotWithShape="1">
          <a:blip r:embed="rId4">
            <a:alphaModFix/>
          </a:blip>
          <a:srcRect b="0" l="0" r="1603" t="0"/>
          <a:stretch/>
        </p:blipFill>
        <p:spPr>
          <a:xfrm>
            <a:off x="3638451" y="1666986"/>
            <a:ext cx="154926" cy="156989"/>
          </a:xfrm>
          <a:prstGeom prst="rect">
            <a:avLst/>
          </a:prstGeom>
          <a:noFill/>
          <a:ln>
            <a:noFill/>
          </a:ln>
        </p:spPr>
      </p:pic>
      <p:sp>
        <p:nvSpPr>
          <p:cNvPr id="4080" name="Google Shape;4080;p135"/>
          <p:cNvSpPr txBox="1"/>
          <p:nvPr/>
        </p:nvSpPr>
        <p:spPr>
          <a:xfrm>
            <a:off x="3606916" y="1333049"/>
            <a:ext cx="18465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a:t>
            </a:r>
            <a:endParaRPr sz="500"/>
          </a:p>
        </p:txBody>
      </p:sp>
      <p:sp>
        <p:nvSpPr>
          <p:cNvPr id="4081" name="Google Shape;4081;p135"/>
          <p:cNvSpPr txBox="1"/>
          <p:nvPr/>
        </p:nvSpPr>
        <p:spPr>
          <a:xfrm>
            <a:off x="4149432" y="706336"/>
            <a:ext cx="7668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4082" name="Google Shape;4082;p135"/>
          <p:cNvSpPr txBox="1"/>
          <p:nvPr/>
        </p:nvSpPr>
        <p:spPr>
          <a:xfrm>
            <a:off x="3681103" y="1591161"/>
            <a:ext cx="5196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4083" name="Google Shape;4083;p135"/>
          <p:cNvSpPr/>
          <p:nvPr/>
        </p:nvSpPr>
        <p:spPr>
          <a:xfrm>
            <a:off x="4601550" y="1176925"/>
            <a:ext cx="942900" cy="152400"/>
          </a:xfrm>
          <a:prstGeom prst="roundRect">
            <a:avLst>
              <a:gd fmla="val 16667" name="adj"/>
            </a:avLst>
          </a:prstGeom>
          <a:solidFill>
            <a:srgbClr val="B4A7D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sp>
        <p:nvSpPr>
          <p:cNvPr id="4084" name="Google Shape;4084;p135"/>
          <p:cNvSpPr/>
          <p:nvPr/>
        </p:nvSpPr>
        <p:spPr>
          <a:xfrm>
            <a:off x="3998628" y="3440261"/>
            <a:ext cx="222300" cy="220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35"/>
          <p:cNvSpPr txBox="1"/>
          <p:nvPr/>
        </p:nvSpPr>
        <p:spPr>
          <a:xfrm>
            <a:off x="3686928" y="3584898"/>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4086" name="Google Shape;4086;p135"/>
          <p:cNvSpPr txBox="1"/>
          <p:nvPr/>
        </p:nvSpPr>
        <p:spPr>
          <a:xfrm>
            <a:off x="3579529" y="3245847"/>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4087" name="Google Shape;4087;p135"/>
          <p:cNvSpPr/>
          <p:nvPr/>
        </p:nvSpPr>
        <p:spPr>
          <a:xfrm>
            <a:off x="4831253" y="3440248"/>
            <a:ext cx="222300" cy="220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35"/>
          <p:cNvSpPr txBox="1"/>
          <p:nvPr/>
        </p:nvSpPr>
        <p:spPr>
          <a:xfrm>
            <a:off x="4519553" y="3584911"/>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4089" name="Google Shape;4089;p135"/>
          <p:cNvSpPr txBox="1"/>
          <p:nvPr/>
        </p:nvSpPr>
        <p:spPr>
          <a:xfrm>
            <a:off x="4412154" y="3245860"/>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4090" name="Google Shape;4090;p135"/>
          <p:cNvSpPr txBox="1"/>
          <p:nvPr/>
        </p:nvSpPr>
        <p:spPr>
          <a:xfrm>
            <a:off x="4269638" y="1552288"/>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sp>
        <p:nvSpPr>
          <p:cNvPr id="4091" name="Google Shape;4091;p135"/>
          <p:cNvSpPr/>
          <p:nvPr/>
        </p:nvSpPr>
        <p:spPr>
          <a:xfrm>
            <a:off x="4149436" y="1591149"/>
            <a:ext cx="249000" cy="2472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2" name="Google Shape;4092;p135"/>
          <p:cNvGrpSpPr/>
          <p:nvPr/>
        </p:nvGrpSpPr>
        <p:grpSpPr>
          <a:xfrm>
            <a:off x="3596550" y="4284550"/>
            <a:ext cx="1950900" cy="360000"/>
            <a:chOff x="3596550" y="4284550"/>
            <a:chExt cx="1950900" cy="360000"/>
          </a:xfrm>
        </p:grpSpPr>
        <p:grpSp>
          <p:nvGrpSpPr>
            <p:cNvPr id="4093" name="Google Shape;4093;p135"/>
            <p:cNvGrpSpPr/>
            <p:nvPr/>
          </p:nvGrpSpPr>
          <p:grpSpPr>
            <a:xfrm>
              <a:off x="3596550" y="4284550"/>
              <a:ext cx="1950900" cy="360000"/>
              <a:chOff x="3596550" y="4284550"/>
              <a:chExt cx="1950900" cy="360000"/>
            </a:xfrm>
          </p:grpSpPr>
          <p:sp>
            <p:nvSpPr>
              <p:cNvPr id="4094" name="Google Shape;4094;p135"/>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95" name="Google Shape;4095;p135"/>
              <p:cNvPicPr preferRelativeResize="0"/>
              <p:nvPr/>
            </p:nvPicPr>
            <p:blipFill>
              <a:blip r:embed="rId5">
                <a:alphaModFix/>
              </a:blip>
              <a:stretch>
                <a:fillRect/>
              </a:stretch>
            </p:blipFill>
            <p:spPr>
              <a:xfrm flipH="1">
                <a:off x="3759700" y="4359400"/>
                <a:ext cx="210300" cy="210300"/>
              </a:xfrm>
              <a:prstGeom prst="rect">
                <a:avLst/>
              </a:prstGeom>
              <a:noFill/>
              <a:ln>
                <a:noFill/>
              </a:ln>
            </p:spPr>
          </p:pic>
          <p:pic>
            <p:nvPicPr>
              <p:cNvPr id="4096" name="Google Shape;4096;p135"/>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4097" name="Google Shape;4097;p135"/>
              <p:cNvPicPr preferRelativeResize="0"/>
              <p:nvPr/>
            </p:nvPicPr>
            <p:blipFill>
              <a:blip r:embed="rId7">
                <a:alphaModFix/>
              </a:blip>
              <a:stretch>
                <a:fillRect/>
              </a:stretch>
            </p:blipFill>
            <p:spPr>
              <a:xfrm>
                <a:off x="4116600" y="4357058"/>
                <a:ext cx="210300" cy="214994"/>
              </a:xfrm>
              <a:prstGeom prst="rect">
                <a:avLst/>
              </a:prstGeom>
              <a:noFill/>
              <a:ln>
                <a:noFill/>
              </a:ln>
            </p:spPr>
          </p:pic>
          <p:pic>
            <p:nvPicPr>
              <p:cNvPr id="4098" name="Google Shape;4098;p135"/>
              <p:cNvPicPr preferRelativeResize="0"/>
              <p:nvPr/>
            </p:nvPicPr>
            <p:blipFill>
              <a:blip r:embed="rId8">
                <a:alphaModFix/>
              </a:blip>
              <a:stretch>
                <a:fillRect/>
              </a:stretch>
            </p:blipFill>
            <p:spPr>
              <a:xfrm>
                <a:off x="4477850" y="4358839"/>
                <a:ext cx="210300" cy="211424"/>
              </a:xfrm>
              <a:prstGeom prst="rect">
                <a:avLst/>
              </a:prstGeom>
              <a:noFill/>
              <a:ln>
                <a:noFill/>
              </a:ln>
            </p:spPr>
          </p:pic>
        </p:grpSp>
        <p:pic>
          <p:nvPicPr>
            <p:cNvPr id="4099" name="Google Shape;4099;p135"/>
            <p:cNvPicPr preferRelativeResize="0"/>
            <p:nvPr/>
          </p:nvPicPr>
          <p:blipFill>
            <a:blip r:embed="rId9">
              <a:alphaModFix/>
            </a:blip>
            <a:stretch>
              <a:fillRect/>
            </a:stretch>
          </p:blipFill>
          <p:spPr>
            <a:xfrm>
              <a:off x="4822339" y="4357425"/>
              <a:ext cx="228975" cy="230175"/>
            </a:xfrm>
            <a:prstGeom prst="rect">
              <a:avLst/>
            </a:prstGeom>
            <a:noFill/>
            <a:ln>
              <a:noFill/>
            </a:ln>
          </p:spPr>
        </p:pic>
      </p:grpSp>
      <p:sp>
        <p:nvSpPr>
          <p:cNvPr id="4100" name="Google Shape;4100;p135"/>
          <p:cNvSpPr txBox="1"/>
          <p:nvPr/>
        </p:nvSpPr>
        <p:spPr>
          <a:xfrm>
            <a:off x="3596550" y="1931475"/>
            <a:ext cx="1818600" cy="10398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sp>
        <p:nvSpPr>
          <p:cNvPr id="4101" name="Google Shape;4101;p135"/>
          <p:cNvSpPr txBox="1"/>
          <p:nvPr/>
        </p:nvSpPr>
        <p:spPr>
          <a:xfrm>
            <a:off x="5007175" y="1931475"/>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sp>
        <p:nvSpPr>
          <p:cNvPr id="4102" name="Google Shape;4102;p135"/>
          <p:cNvSpPr/>
          <p:nvPr/>
        </p:nvSpPr>
        <p:spPr>
          <a:xfrm>
            <a:off x="3586200" y="351300"/>
            <a:ext cx="1950900" cy="4267800"/>
          </a:xfrm>
          <a:prstGeom prst="roundRect">
            <a:avLst>
              <a:gd fmla="val 8873"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Furniture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Boxes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Stairs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Address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Customer First Name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Customer Last Name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Customer Email</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4103" name="Google Shape;4103;p135"/>
          <p:cNvSpPr txBox="1"/>
          <p:nvPr/>
        </p:nvSpPr>
        <p:spPr>
          <a:xfrm>
            <a:off x="3638450" y="452225"/>
            <a:ext cx="17766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New Shift</a:t>
            </a:r>
            <a:endParaRPr sz="1200"/>
          </a:p>
        </p:txBody>
      </p:sp>
      <p:sp>
        <p:nvSpPr>
          <p:cNvPr id="4104" name="Google Shape;4104;p135"/>
          <p:cNvSpPr/>
          <p:nvPr/>
        </p:nvSpPr>
        <p:spPr>
          <a:xfrm>
            <a:off x="4031400" y="4191375"/>
            <a:ext cx="1060500" cy="2205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Next</a:t>
            </a:r>
            <a:endParaRPr sz="900"/>
          </a:p>
        </p:txBody>
      </p:sp>
      <p:sp>
        <p:nvSpPr>
          <p:cNvPr id="4105" name="Google Shape;4105;p135"/>
          <p:cNvSpPr txBox="1"/>
          <p:nvPr/>
        </p:nvSpPr>
        <p:spPr>
          <a:xfrm>
            <a:off x="3638450" y="391275"/>
            <a:ext cx="6870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&lt;&lt;&lt;Back</a:t>
            </a:r>
            <a:endParaRPr sz="900"/>
          </a:p>
        </p:txBody>
      </p:sp>
      <p:cxnSp>
        <p:nvCxnSpPr>
          <p:cNvPr id="4106" name="Google Shape;4106;p135"/>
          <p:cNvCxnSpPr/>
          <p:nvPr/>
        </p:nvCxnSpPr>
        <p:spPr>
          <a:xfrm>
            <a:off x="3716750" y="954575"/>
            <a:ext cx="1755900" cy="0"/>
          </a:xfrm>
          <a:prstGeom prst="straightConnector1">
            <a:avLst/>
          </a:prstGeom>
          <a:noFill/>
          <a:ln cap="flat" cmpd="sng" w="19050">
            <a:solidFill>
              <a:schemeClr val="dk2"/>
            </a:solidFill>
            <a:prstDash val="solid"/>
            <a:round/>
            <a:headEnd len="med" w="med" type="none"/>
            <a:tailEnd len="med" w="med" type="none"/>
          </a:ln>
        </p:spPr>
      </p:cxnSp>
      <p:cxnSp>
        <p:nvCxnSpPr>
          <p:cNvPr id="4107" name="Google Shape;4107;p135"/>
          <p:cNvCxnSpPr/>
          <p:nvPr/>
        </p:nvCxnSpPr>
        <p:spPr>
          <a:xfrm>
            <a:off x="3716750" y="1369050"/>
            <a:ext cx="1755900" cy="0"/>
          </a:xfrm>
          <a:prstGeom prst="straightConnector1">
            <a:avLst/>
          </a:prstGeom>
          <a:noFill/>
          <a:ln cap="flat" cmpd="sng" w="19050">
            <a:solidFill>
              <a:schemeClr val="dk2"/>
            </a:solidFill>
            <a:prstDash val="solid"/>
            <a:round/>
            <a:headEnd len="med" w="med" type="none"/>
            <a:tailEnd len="med" w="med" type="none"/>
          </a:ln>
        </p:spPr>
      </p:cxnSp>
      <p:cxnSp>
        <p:nvCxnSpPr>
          <p:cNvPr id="4108" name="Google Shape;4108;p135"/>
          <p:cNvCxnSpPr/>
          <p:nvPr/>
        </p:nvCxnSpPr>
        <p:spPr>
          <a:xfrm>
            <a:off x="3716750" y="1767725"/>
            <a:ext cx="1755900" cy="0"/>
          </a:xfrm>
          <a:prstGeom prst="straightConnector1">
            <a:avLst/>
          </a:prstGeom>
          <a:noFill/>
          <a:ln cap="flat" cmpd="sng" w="19050">
            <a:solidFill>
              <a:schemeClr val="dk2"/>
            </a:solidFill>
            <a:prstDash val="solid"/>
            <a:round/>
            <a:headEnd len="med" w="med" type="none"/>
            <a:tailEnd len="med" w="med" type="none"/>
          </a:ln>
        </p:spPr>
      </p:cxnSp>
      <p:cxnSp>
        <p:nvCxnSpPr>
          <p:cNvPr id="4109" name="Google Shape;4109;p135"/>
          <p:cNvCxnSpPr/>
          <p:nvPr/>
        </p:nvCxnSpPr>
        <p:spPr>
          <a:xfrm>
            <a:off x="3716750" y="2171750"/>
            <a:ext cx="1755900" cy="0"/>
          </a:xfrm>
          <a:prstGeom prst="straightConnector1">
            <a:avLst/>
          </a:prstGeom>
          <a:noFill/>
          <a:ln cap="flat" cmpd="sng" w="19050">
            <a:solidFill>
              <a:schemeClr val="dk2"/>
            </a:solidFill>
            <a:prstDash val="solid"/>
            <a:round/>
            <a:headEnd len="med" w="med" type="none"/>
            <a:tailEnd len="med" w="med" type="none"/>
          </a:ln>
        </p:spPr>
      </p:cxnSp>
      <p:cxnSp>
        <p:nvCxnSpPr>
          <p:cNvPr id="4110" name="Google Shape;4110;p135"/>
          <p:cNvCxnSpPr/>
          <p:nvPr/>
        </p:nvCxnSpPr>
        <p:spPr>
          <a:xfrm>
            <a:off x="3716750" y="2570425"/>
            <a:ext cx="1755900" cy="0"/>
          </a:xfrm>
          <a:prstGeom prst="straightConnector1">
            <a:avLst/>
          </a:prstGeom>
          <a:noFill/>
          <a:ln cap="flat" cmpd="sng" w="19050">
            <a:solidFill>
              <a:schemeClr val="dk2"/>
            </a:solidFill>
            <a:prstDash val="solid"/>
            <a:round/>
            <a:headEnd len="med" w="med" type="none"/>
            <a:tailEnd len="med" w="med" type="none"/>
          </a:ln>
        </p:spPr>
      </p:cxnSp>
      <p:cxnSp>
        <p:nvCxnSpPr>
          <p:cNvPr id="4111" name="Google Shape;4111;p135"/>
          <p:cNvCxnSpPr/>
          <p:nvPr/>
        </p:nvCxnSpPr>
        <p:spPr>
          <a:xfrm>
            <a:off x="3716750" y="2947675"/>
            <a:ext cx="1755900" cy="0"/>
          </a:xfrm>
          <a:prstGeom prst="straightConnector1">
            <a:avLst/>
          </a:prstGeom>
          <a:noFill/>
          <a:ln cap="flat" cmpd="sng" w="19050">
            <a:solidFill>
              <a:schemeClr val="dk2"/>
            </a:solidFill>
            <a:prstDash val="solid"/>
            <a:round/>
            <a:headEnd len="med" w="med" type="none"/>
            <a:tailEnd len="med" w="med" type="none"/>
          </a:ln>
        </p:spPr>
      </p:cxnSp>
      <p:cxnSp>
        <p:nvCxnSpPr>
          <p:cNvPr id="4112" name="Google Shape;4112;p135"/>
          <p:cNvCxnSpPr/>
          <p:nvPr/>
        </p:nvCxnSpPr>
        <p:spPr>
          <a:xfrm>
            <a:off x="3716750" y="3324900"/>
            <a:ext cx="1755900" cy="0"/>
          </a:xfrm>
          <a:prstGeom prst="straightConnector1">
            <a:avLst/>
          </a:prstGeom>
          <a:noFill/>
          <a:ln cap="flat" cmpd="sng" w="19050">
            <a:solidFill>
              <a:schemeClr val="dk2"/>
            </a:solidFill>
            <a:prstDash val="solid"/>
            <a:round/>
            <a:headEnd len="med" w="med" type="none"/>
            <a:tailEnd len="med" w="med" type="none"/>
          </a:ln>
        </p:spPr>
      </p:cxnSp>
      <p:cxnSp>
        <p:nvCxnSpPr>
          <p:cNvPr id="4113" name="Google Shape;4113;p135"/>
          <p:cNvCxnSpPr/>
          <p:nvPr/>
        </p:nvCxnSpPr>
        <p:spPr>
          <a:xfrm>
            <a:off x="3716750" y="3778100"/>
            <a:ext cx="1755900" cy="0"/>
          </a:xfrm>
          <a:prstGeom prst="straightConnector1">
            <a:avLst/>
          </a:prstGeom>
          <a:noFill/>
          <a:ln cap="flat" cmpd="sng" w="19050">
            <a:solidFill>
              <a:schemeClr val="dk2"/>
            </a:solidFill>
            <a:prstDash val="solid"/>
            <a:round/>
            <a:headEnd len="med" w="med" type="none"/>
            <a:tailEnd len="med" w="med" type="none"/>
          </a:ln>
        </p:spPr>
      </p:cxnSp>
      <p:sp>
        <p:nvSpPr>
          <p:cNvPr id="4114" name="Google Shape;4114;p135"/>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Creating a shift details</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8" name="Shape 4118"/>
        <p:cNvGrpSpPr/>
        <p:nvPr/>
      </p:nvGrpSpPr>
      <p:grpSpPr>
        <a:xfrm>
          <a:off x="0" y="0"/>
          <a:ext cx="0" cy="0"/>
          <a:chOff x="0" y="0"/>
          <a:chExt cx="0" cy="0"/>
        </a:xfrm>
      </p:grpSpPr>
      <p:sp>
        <p:nvSpPr>
          <p:cNvPr id="4119" name="Google Shape;4119;p136"/>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Creating a shift details</a:t>
            </a:r>
            <a:endParaRPr>
              <a:solidFill>
                <a:schemeClr val="dk1"/>
              </a:solidFill>
            </a:endParaRPr>
          </a:p>
        </p:txBody>
      </p:sp>
      <p:sp>
        <p:nvSpPr>
          <p:cNvPr id="4120" name="Google Shape;4120;p136"/>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Details cont’d</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Pets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Dropdown menu</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Parking Instructions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Text field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Security Instructions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Text field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Message to the team</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Text field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Once a new shift is submitted it will be available in the app to all team members. An appointment will also be created in the app for the customer.</a:t>
            </a:r>
            <a:endParaRPr sz="900">
              <a:solidFill>
                <a:schemeClr val="dk1"/>
              </a:solidFill>
            </a:endParaRPr>
          </a:p>
        </p:txBody>
      </p:sp>
      <p:pic>
        <p:nvPicPr>
          <p:cNvPr id="4121" name="Google Shape;4121;p136"/>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4122" name="Google Shape;4122;p136"/>
          <p:cNvGrpSpPr/>
          <p:nvPr/>
        </p:nvGrpSpPr>
        <p:grpSpPr>
          <a:xfrm>
            <a:off x="3586200" y="2998825"/>
            <a:ext cx="1950900" cy="320100"/>
            <a:chOff x="3586200" y="3404100"/>
            <a:chExt cx="1950900" cy="320100"/>
          </a:xfrm>
        </p:grpSpPr>
        <p:sp>
          <p:nvSpPr>
            <p:cNvPr id="4123" name="Google Shape;4123;p136"/>
            <p:cNvSpPr/>
            <p:nvPr/>
          </p:nvSpPr>
          <p:spPr>
            <a:xfrm>
              <a:off x="3586200" y="3404100"/>
              <a:ext cx="19509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4124" name="Google Shape;4124;p136"/>
            <p:cNvSpPr/>
            <p:nvPr/>
          </p:nvSpPr>
          <p:spPr>
            <a:xfrm>
              <a:off x="5240725" y="3474150"/>
              <a:ext cx="190200" cy="180000"/>
            </a:xfrm>
            <a:prstGeom prst="mathPlus">
              <a:avLst>
                <a:gd fmla="val 23520" name="adj1"/>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5" name="Google Shape;4125;p136"/>
          <p:cNvSpPr/>
          <p:nvPr/>
        </p:nvSpPr>
        <p:spPr>
          <a:xfrm>
            <a:off x="3586200" y="3871271"/>
            <a:ext cx="19509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sp>
        <p:nvSpPr>
          <p:cNvPr id="4126" name="Google Shape;4126;p136"/>
          <p:cNvSpPr/>
          <p:nvPr/>
        </p:nvSpPr>
        <p:spPr>
          <a:xfrm>
            <a:off x="3577197" y="641036"/>
            <a:ext cx="1968900" cy="721500"/>
          </a:xfrm>
          <a:prstGeom prst="round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36"/>
          <p:cNvSpPr/>
          <p:nvPr/>
        </p:nvSpPr>
        <p:spPr>
          <a:xfrm>
            <a:off x="3577197" y="1370824"/>
            <a:ext cx="1968900" cy="485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28" name="Google Shape;4128;p136"/>
          <p:cNvPicPr preferRelativeResize="0"/>
          <p:nvPr/>
        </p:nvPicPr>
        <p:blipFill rotWithShape="1">
          <a:blip r:embed="rId4">
            <a:alphaModFix/>
          </a:blip>
          <a:srcRect b="0" l="0" r="1603" t="0"/>
          <a:stretch/>
        </p:blipFill>
        <p:spPr>
          <a:xfrm>
            <a:off x="3638451" y="1666986"/>
            <a:ext cx="154926" cy="156989"/>
          </a:xfrm>
          <a:prstGeom prst="rect">
            <a:avLst/>
          </a:prstGeom>
          <a:noFill/>
          <a:ln>
            <a:noFill/>
          </a:ln>
        </p:spPr>
      </p:pic>
      <p:sp>
        <p:nvSpPr>
          <p:cNvPr id="4129" name="Google Shape;4129;p136"/>
          <p:cNvSpPr txBox="1"/>
          <p:nvPr/>
        </p:nvSpPr>
        <p:spPr>
          <a:xfrm>
            <a:off x="3606916" y="1333049"/>
            <a:ext cx="18465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a:t>
            </a:r>
            <a:endParaRPr sz="500"/>
          </a:p>
        </p:txBody>
      </p:sp>
      <p:sp>
        <p:nvSpPr>
          <p:cNvPr id="4130" name="Google Shape;4130;p136"/>
          <p:cNvSpPr txBox="1"/>
          <p:nvPr/>
        </p:nvSpPr>
        <p:spPr>
          <a:xfrm>
            <a:off x="4149432" y="706336"/>
            <a:ext cx="7668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4131" name="Google Shape;4131;p136"/>
          <p:cNvSpPr txBox="1"/>
          <p:nvPr/>
        </p:nvSpPr>
        <p:spPr>
          <a:xfrm>
            <a:off x="3681103" y="1591161"/>
            <a:ext cx="5196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4132" name="Google Shape;4132;p136"/>
          <p:cNvSpPr/>
          <p:nvPr/>
        </p:nvSpPr>
        <p:spPr>
          <a:xfrm>
            <a:off x="4601550" y="1176925"/>
            <a:ext cx="942900" cy="152400"/>
          </a:xfrm>
          <a:prstGeom prst="roundRect">
            <a:avLst>
              <a:gd fmla="val 16667" name="adj"/>
            </a:avLst>
          </a:prstGeom>
          <a:solidFill>
            <a:srgbClr val="B4A7D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sp>
        <p:nvSpPr>
          <p:cNvPr id="4133" name="Google Shape;4133;p136"/>
          <p:cNvSpPr/>
          <p:nvPr/>
        </p:nvSpPr>
        <p:spPr>
          <a:xfrm>
            <a:off x="3998628" y="3440261"/>
            <a:ext cx="222300" cy="220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36"/>
          <p:cNvSpPr txBox="1"/>
          <p:nvPr/>
        </p:nvSpPr>
        <p:spPr>
          <a:xfrm>
            <a:off x="3686928" y="3584898"/>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4135" name="Google Shape;4135;p136"/>
          <p:cNvSpPr txBox="1"/>
          <p:nvPr/>
        </p:nvSpPr>
        <p:spPr>
          <a:xfrm>
            <a:off x="3579529" y="3245847"/>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4136" name="Google Shape;4136;p136"/>
          <p:cNvSpPr/>
          <p:nvPr/>
        </p:nvSpPr>
        <p:spPr>
          <a:xfrm>
            <a:off x="4831253" y="3440248"/>
            <a:ext cx="222300" cy="220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36"/>
          <p:cNvSpPr txBox="1"/>
          <p:nvPr/>
        </p:nvSpPr>
        <p:spPr>
          <a:xfrm>
            <a:off x="4519553" y="3584911"/>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4138" name="Google Shape;4138;p136"/>
          <p:cNvSpPr txBox="1"/>
          <p:nvPr/>
        </p:nvSpPr>
        <p:spPr>
          <a:xfrm>
            <a:off x="4412154" y="3245860"/>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4139" name="Google Shape;4139;p136"/>
          <p:cNvSpPr txBox="1"/>
          <p:nvPr/>
        </p:nvSpPr>
        <p:spPr>
          <a:xfrm>
            <a:off x="4269638" y="1552288"/>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sp>
        <p:nvSpPr>
          <p:cNvPr id="4140" name="Google Shape;4140;p136"/>
          <p:cNvSpPr/>
          <p:nvPr/>
        </p:nvSpPr>
        <p:spPr>
          <a:xfrm>
            <a:off x="4149436" y="1591149"/>
            <a:ext cx="249000" cy="2472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1" name="Google Shape;4141;p136"/>
          <p:cNvGrpSpPr/>
          <p:nvPr/>
        </p:nvGrpSpPr>
        <p:grpSpPr>
          <a:xfrm>
            <a:off x="3596550" y="4284550"/>
            <a:ext cx="1950900" cy="360000"/>
            <a:chOff x="3596550" y="4284550"/>
            <a:chExt cx="1950900" cy="360000"/>
          </a:xfrm>
        </p:grpSpPr>
        <p:grpSp>
          <p:nvGrpSpPr>
            <p:cNvPr id="4142" name="Google Shape;4142;p136"/>
            <p:cNvGrpSpPr/>
            <p:nvPr/>
          </p:nvGrpSpPr>
          <p:grpSpPr>
            <a:xfrm>
              <a:off x="3596550" y="4284550"/>
              <a:ext cx="1950900" cy="360000"/>
              <a:chOff x="3596550" y="4284550"/>
              <a:chExt cx="1950900" cy="360000"/>
            </a:xfrm>
          </p:grpSpPr>
          <p:sp>
            <p:nvSpPr>
              <p:cNvPr id="4143" name="Google Shape;4143;p136"/>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44" name="Google Shape;4144;p136"/>
              <p:cNvPicPr preferRelativeResize="0"/>
              <p:nvPr/>
            </p:nvPicPr>
            <p:blipFill>
              <a:blip r:embed="rId5">
                <a:alphaModFix/>
              </a:blip>
              <a:stretch>
                <a:fillRect/>
              </a:stretch>
            </p:blipFill>
            <p:spPr>
              <a:xfrm flipH="1">
                <a:off x="3759700" y="4359400"/>
                <a:ext cx="210300" cy="210300"/>
              </a:xfrm>
              <a:prstGeom prst="rect">
                <a:avLst/>
              </a:prstGeom>
              <a:noFill/>
              <a:ln>
                <a:noFill/>
              </a:ln>
            </p:spPr>
          </p:pic>
          <p:pic>
            <p:nvPicPr>
              <p:cNvPr id="4145" name="Google Shape;4145;p136"/>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4146" name="Google Shape;4146;p136"/>
              <p:cNvPicPr preferRelativeResize="0"/>
              <p:nvPr/>
            </p:nvPicPr>
            <p:blipFill>
              <a:blip r:embed="rId7">
                <a:alphaModFix/>
              </a:blip>
              <a:stretch>
                <a:fillRect/>
              </a:stretch>
            </p:blipFill>
            <p:spPr>
              <a:xfrm>
                <a:off x="4116600" y="4357058"/>
                <a:ext cx="210300" cy="214994"/>
              </a:xfrm>
              <a:prstGeom prst="rect">
                <a:avLst/>
              </a:prstGeom>
              <a:noFill/>
              <a:ln>
                <a:noFill/>
              </a:ln>
            </p:spPr>
          </p:pic>
          <p:pic>
            <p:nvPicPr>
              <p:cNvPr id="4147" name="Google Shape;4147;p136"/>
              <p:cNvPicPr preferRelativeResize="0"/>
              <p:nvPr/>
            </p:nvPicPr>
            <p:blipFill>
              <a:blip r:embed="rId8">
                <a:alphaModFix/>
              </a:blip>
              <a:stretch>
                <a:fillRect/>
              </a:stretch>
            </p:blipFill>
            <p:spPr>
              <a:xfrm>
                <a:off x="4477850" y="4358839"/>
                <a:ext cx="210300" cy="211424"/>
              </a:xfrm>
              <a:prstGeom prst="rect">
                <a:avLst/>
              </a:prstGeom>
              <a:noFill/>
              <a:ln>
                <a:noFill/>
              </a:ln>
            </p:spPr>
          </p:pic>
        </p:grpSp>
        <p:pic>
          <p:nvPicPr>
            <p:cNvPr id="4148" name="Google Shape;4148;p136"/>
            <p:cNvPicPr preferRelativeResize="0"/>
            <p:nvPr/>
          </p:nvPicPr>
          <p:blipFill>
            <a:blip r:embed="rId9">
              <a:alphaModFix/>
            </a:blip>
            <a:stretch>
              <a:fillRect/>
            </a:stretch>
          </p:blipFill>
          <p:spPr>
            <a:xfrm>
              <a:off x="4822339" y="4357425"/>
              <a:ext cx="228975" cy="230175"/>
            </a:xfrm>
            <a:prstGeom prst="rect">
              <a:avLst/>
            </a:prstGeom>
            <a:noFill/>
            <a:ln>
              <a:noFill/>
            </a:ln>
          </p:spPr>
        </p:pic>
      </p:grpSp>
      <p:sp>
        <p:nvSpPr>
          <p:cNvPr id="4149" name="Google Shape;4149;p136"/>
          <p:cNvSpPr txBox="1"/>
          <p:nvPr/>
        </p:nvSpPr>
        <p:spPr>
          <a:xfrm>
            <a:off x="3596550" y="1931475"/>
            <a:ext cx="1818600" cy="10398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sp>
        <p:nvSpPr>
          <p:cNvPr id="4150" name="Google Shape;4150;p136"/>
          <p:cNvSpPr txBox="1"/>
          <p:nvPr/>
        </p:nvSpPr>
        <p:spPr>
          <a:xfrm>
            <a:off x="5007175" y="1931475"/>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sp>
        <p:nvSpPr>
          <p:cNvPr id="4151" name="Google Shape;4151;p136"/>
          <p:cNvSpPr/>
          <p:nvPr/>
        </p:nvSpPr>
        <p:spPr>
          <a:xfrm>
            <a:off x="3586200" y="351300"/>
            <a:ext cx="1950900" cy="4267800"/>
          </a:xfrm>
          <a:prstGeom prst="roundRect">
            <a:avLst>
              <a:gd fmla="val 8873"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Pets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rPr lang="en" sz="900">
                <a:solidFill>
                  <a:schemeClr val="dk1"/>
                </a:solidFill>
              </a:rPr>
              <a:t>Parking Instructions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rPr lang="en" sz="900">
                <a:solidFill>
                  <a:schemeClr val="dk1"/>
                </a:solidFill>
              </a:rPr>
              <a:t>Security Instructions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rPr lang="en" sz="900">
                <a:solidFill>
                  <a:schemeClr val="dk1"/>
                </a:solidFill>
              </a:rPr>
              <a:t>Message to The Team</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Payment Details (optional)</a:t>
            </a:r>
            <a:endParaRPr sz="900">
              <a:solidFill>
                <a:schemeClr val="dk1"/>
              </a:solidFill>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4152" name="Google Shape;4152;p136"/>
          <p:cNvSpPr txBox="1"/>
          <p:nvPr/>
        </p:nvSpPr>
        <p:spPr>
          <a:xfrm>
            <a:off x="3638450" y="452225"/>
            <a:ext cx="17766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New Shift</a:t>
            </a:r>
            <a:endParaRPr sz="1200"/>
          </a:p>
        </p:txBody>
      </p:sp>
      <p:sp>
        <p:nvSpPr>
          <p:cNvPr id="4153" name="Google Shape;4153;p136"/>
          <p:cNvSpPr/>
          <p:nvPr/>
        </p:nvSpPr>
        <p:spPr>
          <a:xfrm>
            <a:off x="4031400" y="4191375"/>
            <a:ext cx="1060500" cy="2205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Submit</a:t>
            </a:r>
            <a:endParaRPr sz="900"/>
          </a:p>
        </p:txBody>
      </p:sp>
      <p:sp>
        <p:nvSpPr>
          <p:cNvPr id="4154" name="Google Shape;4154;p136"/>
          <p:cNvSpPr txBox="1"/>
          <p:nvPr/>
        </p:nvSpPr>
        <p:spPr>
          <a:xfrm>
            <a:off x="3597400" y="802725"/>
            <a:ext cx="6870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&lt;&lt;&lt;Back</a:t>
            </a:r>
            <a:endParaRPr sz="900"/>
          </a:p>
        </p:txBody>
      </p:sp>
      <p:cxnSp>
        <p:nvCxnSpPr>
          <p:cNvPr id="4155" name="Google Shape;4155;p136"/>
          <p:cNvCxnSpPr/>
          <p:nvPr/>
        </p:nvCxnSpPr>
        <p:spPr>
          <a:xfrm>
            <a:off x="3716750" y="1591400"/>
            <a:ext cx="1755900" cy="0"/>
          </a:xfrm>
          <a:prstGeom prst="straightConnector1">
            <a:avLst/>
          </a:prstGeom>
          <a:noFill/>
          <a:ln cap="flat" cmpd="sng" w="19050">
            <a:solidFill>
              <a:schemeClr val="dk2"/>
            </a:solidFill>
            <a:prstDash val="solid"/>
            <a:round/>
            <a:headEnd len="med" w="med" type="none"/>
            <a:tailEnd len="med" w="med" type="none"/>
          </a:ln>
        </p:spPr>
      </p:cxnSp>
      <p:cxnSp>
        <p:nvCxnSpPr>
          <p:cNvPr id="4156" name="Google Shape;4156;p136"/>
          <p:cNvCxnSpPr/>
          <p:nvPr/>
        </p:nvCxnSpPr>
        <p:spPr>
          <a:xfrm>
            <a:off x="3716750" y="2038250"/>
            <a:ext cx="1755900" cy="0"/>
          </a:xfrm>
          <a:prstGeom prst="straightConnector1">
            <a:avLst/>
          </a:prstGeom>
          <a:noFill/>
          <a:ln cap="flat" cmpd="sng" w="19050">
            <a:solidFill>
              <a:schemeClr val="dk2"/>
            </a:solidFill>
            <a:prstDash val="solid"/>
            <a:round/>
            <a:headEnd len="med" w="med" type="none"/>
            <a:tailEnd len="med" w="med" type="none"/>
          </a:ln>
        </p:spPr>
      </p:cxnSp>
      <p:cxnSp>
        <p:nvCxnSpPr>
          <p:cNvPr id="4157" name="Google Shape;4157;p136"/>
          <p:cNvCxnSpPr/>
          <p:nvPr/>
        </p:nvCxnSpPr>
        <p:spPr>
          <a:xfrm>
            <a:off x="3716750" y="2436925"/>
            <a:ext cx="1755900" cy="0"/>
          </a:xfrm>
          <a:prstGeom prst="straightConnector1">
            <a:avLst/>
          </a:prstGeom>
          <a:noFill/>
          <a:ln cap="flat" cmpd="sng" w="19050">
            <a:solidFill>
              <a:schemeClr val="dk2"/>
            </a:solidFill>
            <a:prstDash val="solid"/>
            <a:round/>
            <a:headEnd len="med" w="med" type="none"/>
            <a:tailEnd len="med" w="med" type="none"/>
          </a:ln>
        </p:spPr>
      </p:cxnSp>
      <p:cxnSp>
        <p:nvCxnSpPr>
          <p:cNvPr id="4158" name="Google Shape;4158;p136"/>
          <p:cNvCxnSpPr/>
          <p:nvPr/>
        </p:nvCxnSpPr>
        <p:spPr>
          <a:xfrm>
            <a:off x="3716750" y="2840950"/>
            <a:ext cx="1755900" cy="0"/>
          </a:xfrm>
          <a:prstGeom prst="straightConnector1">
            <a:avLst/>
          </a:prstGeom>
          <a:noFill/>
          <a:ln cap="flat" cmpd="sng" w="19050">
            <a:solidFill>
              <a:schemeClr val="dk2"/>
            </a:solidFill>
            <a:prstDash val="solid"/>
            <a:round/>
            <a:headEnd len="med" w="med" type="none"/>
            <a:tailEnd len="med" w="med" type="none"/>
          </a:ln>
        </p:spPr>
      </p:cxnSp>
      <p:sp>
        <p:nvSpPr>
          <p:cNvPr id="4159" name="Google Shape;4159;p136"/>
          <p:cNvSpPr/>
          <p:nvPr/>
        </p:nvSpPr>
        <p:spPr>
          <a:xfrm>
            <a:off x="3727988" y="3510363"/>
            <a:ext cx="1681200" cy="17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dk1"/>
                </a:solidFill>
              </a:rPr>
              <a:t>Card #</a:t>
            </a:r>
            <a:endParaRPr/>
          </a:p>
        </p:txBody>
      </p:sp>
      <p:sp>
        <p:nvSpPr>
          <p:cNvPr id="4160" name="Google Shape;4160;p136"/>
          <p:cNvSpPr/>
          <p:nvPr/>
        </p:nvSpPr>
        <p:spPr>
          <a:xfrm>
            <a:off x="3714113" y="3828638"/>
            <a:ext cx="884700" cy="17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dk1"/>
                </a:solidFill>
              </a:rPr>
              <a:t>Billing Zip</a:t>
            </a:r>
            <a:endParaRPr/>
          </a:p>
        </p:txBody>
      </p:sp>
      <p:sp>
        <p:nvSpPr>
          <p:cNvPr id="4161" name="Google Shape;4161;p136"/>
          <p:cNvSpPr/>
          <p:nvPr/>
        </p:nvSpPr>
        <p:spPr>
          <a:xfrm>
            <a:off x="4806788" y="3828638"/>
            <a:ext cx="602400" cy="17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dk1"/>
                </a:solidFill>
              </a:rPr>
              <a:t>CVC #</a:t>
            </a:r>
            <a:endParaRPr/>
          </a:p>
        </p:txBody>
      </p:sp>
      <p:sp>
        <p:nvSpPr>
          <p:cNvPr id="4162" name="Google Shape;4162;p136"/>
          <p:cNvSpPr/>
          <p:nvPr/>
        </p:nvSpPr>
        <p:spPr>
          <a:xfrm>
            <a:off x="3721050" y="3192438"/>
            <a:ext cx="1681200" cy="17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Name on Card</a:t>
            </a:r>
            <a:endParaRPr sz="600"/>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6" name="Shape 4166"/>
        <p:cNvGrpSpPr/>
        <p:nvPr/>
      </p:nvGrpSpPr>
      <p:grpSpPr>
        <a:xfrm>
          <a:off x="0" y="0"/>
          <a:ext cx="0" cy="0"/>
          <a:chOff x="0" y="0"/>
          <a:chExt cx="0" cy="0"/>
        </a:xfrm>
      </p:grpSpPr>
      <p:sp>
        <p:nvSpPr>
          <p:cNvPr id="4167" name="Google Shape;4167;p1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b="1" lang="en" u="sng"/>
              <a:t>End</a:t>
            </a:r>
            <a:endParaRPr b="1" u="sng"/>
          </a:p>
          <a:p>
            <a:pPr indent="0" lvl="0" marL="457200" rtl="0" algn="ctr">
              <a:spcBef>
                <a:spcPts val="0"/>
              </a:spcBef>
              <a:spcAft>
                <a:spcPts val="0"/>
              </a:spcAft>
              <a:buNone/>
            </a:pPr>
            <a:r>
              <a:rPr lang="en"/>
              <a:t>2. Shifts Page</a:t>
            </a:r>
            <a:endParaRPr/>
          </a:p>
        </p:txBody>
      </p:sp>
      <p:sp>
        <p:nvSpPr>
          <p:cNvPr id="4168" name="Google Shape;4168;p1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 App</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2" name="Shape 4172"/>
        <p:cNvGrpSpPr/>
        <p:nvPr/>
      </p:nvGrpSpPr>
      <p:grpSpPr>
        <a:xfrm>
          <a:off x="0" y="0"/>
          <a:ext cx="0" cy="0"/>
          <a:chOff x="0" y="0"/>
          <a:chExt cx="0" cy="0"/>
        </a:xfrm>
      </p:grpSpPr>
      <p:sp>
        <p:nvSpPr>
          <p:cNvPr id="4173" name="Google Shape;4173;p1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t/>
            </a:r>
            <a:endParaRPr b="1" u="sng"/>
          </a:p>
          <a:p>
            <a:pPr indent="0" lvl="0" marL="457200" rtl="0" algn="ctr">
              <a:spcBef>
                <a:spcPts val="0"/>
              </a:spcBef>
              <a:spcAft>
                <a:spcPts val="0"/>
              </a:spcAft>
              <a:buNone/>
            </a:pPr>
            <a:r>
              <a:rPr lang="en"/>
              <a:t>3</a:t>
            </a:r>
            <a:r>
              <a:rPr lang="en"/>
              <a:t>. Calendar</a:t>
            </a:r>
            <a:endParaRPr/>
          </a:p>
        </p:txBody>
      </p:sp>
      <p:sp>
        <p:nvSpPr>
          <p:cNvPr id="4174" name="Google Shape;4174;p1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 App</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8" name="Shape 4178"/>
        <p:cNvGrpSpPr/>
        <p:nvPr/>
      </p:nvGrpSpPr>
      <p:grpSpPr>
        <a:xfrm>
          <a:off x="0" y="0"/>
          <a:ext cx="0" cy="0"/>
          <a:chOff x="0" y="0"/>
          <a:chExt cx="0" cy="0"/>
        </a:xfrm>
      </p:grpSpPr>
      <p:pic>
        <p:nvPicPr>
          <p:cNvPr id="4179" name="Google Shape;4179;p13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180" name="Google Shape;4180;p139"/>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sp>
        <p:nvSpPr>
          <p:cNvPr id="4181" name="Google Shape;4181;p139"/>
          <p:cNvSpPr txBox="1"/>
          <p:nvPr/>
        </p:nvSpPr>
        <p:spPr>
          <a:xfrm>
            <a:off x="3612550" y="1401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0</a:t>
            </a:r>
            <a:endParaRPr sz="1800"/>
          </a:p>
          <a:p>
            <a:pPr indent="0" lvl="0" marL="0" rtl="0" algn="l">
              <a:spcBef>
                <a:spcPts val="0"/>
              </a:spcBef>
              <a:spcAft>
                <a:spcPts val="0"/>
              </a:spcAft>
              <a:buNone/>
            </a:pPr>
            <a:r>
              <a:rPr lang="en" sz="900"/>
              <a:t>Points</a:t>
            </a:r>
            <a:endParaRPr sz="900"/>
          </a:p>
        </p:txBody>
      </p:sp>
      <p:sp>
        <p:nvSpPr>
          <p:cNvPr id="4182" name="Google Shape;4182;p139"/>
          <p:cNvSpPr txBox="1"/>
          <p:nvPr/>
        </p:nvSpPr>
        <p:spPr>
          <a:xfrm>
            <a:off x="4463975" y="1401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t>$13.00</a:t>
            </a:r>
            <a:endParaRPr sz="1500"/>
          </a:p>
          <a:p>
            <a:pPr indent="0" lvl="0" marL="0" rtl="0" algn="r">
              <a:spcBef>
                <a:spcPts val="0"/>
              </a:spcBef>
              <a:spcAft>
                <a:spcPts val="0"/>
              </a:spcAft>
              <a:buNone/>
            </a:pPr>
            <a:r>
              <a:rPr lang="en" sz="900"/>
              <a:t>Hourly Rate</a:t>
            </a:r>
            <a:endParaRPr sz="900"/>
          </a:p>
        </p:txBody>
      </p:sp>
      <p:sp>
        <p:nvSpPr>
          <p:cNvPr id="4183" name="Google Shape;4183;p139"/>
          <p:cNvSpPr/>
          <p:nvPr/>
        </p:nvSpPr>
        <p:spPr>
          <a:xfrm>
            <a:off x="3887653" y="1928700"/>
            <a:ext cx="141325" cy="90900"/>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4" name="Google Shape;4184;p139"/>
          <p:cNvGrpSpPr/>
          <p:nvPr/>
        </p:nvGrpSpPr>
        <p:grpSpPr>
          <a:xfrm>
            <a:off x="3596550" y="4284550"/>
            <a:ext cx="1950900" cy="360000"/>
            <a:chOff x="3596550" y="4284550"/>
            <a:chExt cx="1950900" cy="360000"/>
          </a:xfrm>
        </p:grpSpPr>
        <p:sp>
          <p:nvSpPr>
            <p:cNvPr id="4185" name="Google Shape;4185;p13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6" name="Google Shape;4186;p139"/>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4187" name="Google Shape;4187;p13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188" name="Google Shape;4188;p139"/>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4189" name="Google Shape;4189;p139"/>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4190" name="Google Shape;4190;p139"/>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4191" name="Google Shape;4191;p139"/>
          <p:cNvGrpSpPr/>
          <p:nvPr/>
        </p:nvGrpSpPr>
        <p:grpSpPr>
          <a:xfrm>
            <a:off x="3658000" y="2041100"/>
            <a:ext cx="1793100" cy="90900"/>
            <a:chOff x="3664450" y="2181050"/>
            <a:chExt cx="1793100" cy="90900"/>
          </a:xfrm>
        </p:grpSpPr>
        <p:cxnSp>
          <p:nvCxnSpPr>
            <p:cNvPr id="4192" name="Google Shape;4192;p139"/>
            <p:cNvCxnSpPr/>
            <p:nvPr/>
          </p:nvCxnSpPr>
          <p:spPr>
            <a:xfrm>
              <a:off x="3664450" y="2226500"/>
              <a:ext cx="1793100" cy="0"/>
            </a:xfrm>
            <a:prstGeom prst="straightConnector1">
              <a:avLst/>
            </a:prstGeom>
            <a:noFill/>
            <a:ln cap="flat" cmpd="sng" w="28575">
              <a:solidFill>
                <a:schemeClr val="dk2"/>
              </a:solidFill>
              <a:prstDash val="solid"/>
              <a:round/>
              <a:headEnd len="med" w="med" type="none"/>
              <a:tailEnd len="med" w="med" type="none"/>
            </a:ln>
          </p:spPr>
        </p:cxnSp>
        <p:sp>
          <p:nvSpPr>
            <p:cNvPr id="4193" name="Google Shape;4193;p139"/>
            <p:cNvSpPr/>
            <p:nvPr/>
          </p:nvSpPr>
          <p:spPr>
            <a:xfrm>
              <a:off x="38318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39"/>
            <p:cNvSpPr/>
            <p:nvPr/>
          </p:nvSpPr>
          <p:spPr>
            <a:xfrm>
              <a:off x="4091338"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39"/>
            <p:cNvSpPr/>
            <p:nvPr/>
          </p:nvSpPr>
          <p:spPr>
            <a:xfrm>
              <a:off x="43523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39"/>
            <p:cNvSpPr/>
            <p:nvPr/>
          </p:nvSpPr>
          <p:spPr>
            <a:xfrm>
              <a:off x="4613363"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39"/>
            <p:cNvSpPr/>
            <p:nvPr/>
          </p:nvSpPr>
          <p:spPr>
            <a:xfrm>
              <a:off x="48910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39"/>
            <p:cNvSpPr/>
            <p:nvPr/>
          </p:nvSpPr>
          <p:spPr>
            <a:xfrm>
              <a:off x="51724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9" name="Google Shape;4199;p139"/>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39"/>
          <p:cNvSpPr txBox="1"/>
          <p:nvPr/>
        </p:nvSpPr>
        <p:spPr>
          <a:xfrm>
            <a:off x="248525" y="69105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sp>
        <p:nvSpPr>
          <p:cNvPr id="4201" name="Google Shape;4201;p139"/>
          <p:cNvSpPr/>
          <p:nvPr/>
        </p:nvSpPr>
        <p:spPr>
          <a:xfrm>
            <a:off x="3585000" y="1007788"/>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Your next upcoming appointment is [date] at [time]</a:t>
            </a:r>
            <a:endParaRPr/>
          </a:p>
        </p:txBody>
      </p:sp>
      <p:sp>
        <p:nvSpPr>
          <p:cNvPr id="4202" name="Google Shape;4202;p139"/>
          <p:cNvSpPr/>
          <p:nvPr/>
        </p:nvSpPr>
        <p:spPr>
          <a:xfrm>
            <a:off x="3573550" y="2415975"/>
            <a:ext cx="1974000" cy="360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4203" name="Google Shape;4203;p139"/>
          <p:cNvSpPr/>
          <p:nvPr/>
        </p:nvSpPr>
        <p:spPr>
          <a:xfrm>
            <a:off x="5260900" y="2505975"/>
            <a:ext cx="190200" cy="180000"/>
          </a:xfrm>
          <a:prstGeom prst="mathPlus">
            <a:avLst>
              <a:gd fmla="val 23520" name="adj1"/>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39"/>
          <p:cNvSpPr/>
          <p:nvPr/>
        </p:nvSpPr>
        <p:spPr>
          <a:xfrm>
            <a:off x="3579100" y="2904263"/>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 have [x number] of job notification</a:t>
            </a:r>
            <a:endParaRPr/>
          </a:p>
        </p:txBody>
      </p:sp>
      <p:sp>
        <p:nvSpPr>
          <p:cNvPr id="4205" name="Google Shape;4205;p139"/>
          <p:cNvSpPr txBox="1"/>
          <p:nvPr/>
        </p:nvSpPr>
        <p:spPr>
          <a:xfrm>
            <a:off x="3585000" y="2091950"/>
            <a:ext cx="678900" cy="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Current Status</a:t>
            </a:r>
            <a:endParaRPr sz="600"/>
          </a:p>
        </p:txBody>
      </p:sp>
      <p:sp>
        <p:nvSpPr>
          <p:cNvPr id="4206" name="Google Shape;4206;p139"/>
          <p:cNvSpPr txBox="1"/>
          <p:nvPr/>
        </p:nvSpPr>
        <p:spPr>
          <a:xfrm>
            <a:off x="4918250" y="2099000"/>
            <a:ext cx="578400" cy="16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t>Next Level</a:t>
            </a:r>
            <a:endParaRPr sz="600"/>
          </a:p>
        </p:txBody>
      </p:sp>
      <p:sp>
        <p:nvSpPr>
          <p:cNvPr id="4207" name="Google Shape;4207;p139"/>
          <p:cNvSpPr/>
          <p:nvPr/>
        </p:nvSpPr>
        <p:spPr>
          <a:xfrm>
            <a:off x="3579100" y="3486475"/>
            <a:ext cx="19740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Message Board</a:t>
            </a:r>
            <a:endParaRPr b="1" sz="1100" u="sng">
              <a:solidFill>
                <a:schemeClr val="dk1"/>
              </a:solidFill>
            </a:endParaRPr>
          </a:p>
        </p:txBody>
      </p:sp>
      <p:sp>
        <p:nvSpPr>
          <p:cNvPr id="4208" name="Google Shape;4208;p139"/>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Calendar Page</a:t>
            </a:r>
            <a:endParaRPr>
              <a:solidFill>
                <a:schemeClr val="dk1"/>
              </a:solidFill>
            </a:endParaRPr>
          </a:p>
          <a:p>
            <a:pPr indent="0" lvl="0" marL="0" rtl="0" algn="l">
              <a:spcBef>
                <a:spcPts val="0"/>
              </a:spcBef>
              <a:spcAft>
                <a:spcPts val="0"/>
              </a:spcAft>
              <a:buNone/>
            </a:pPr>
            <a:r>
              <a:t/>
            </a:r>
            <a:endParaRPr/>
          </a:p>
        </p:txBody>
      </p:sp>
      <p:sp>
        <p:nvSpPr>
          <p:cNvPr id="4209" name="Google Shape;4209;p139"/>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Click the indicated icon will take user to the calendar page</a:t>
            </a:r>
            <a:endParaRPr sz="900"/>
          </a:p>
        </p:txBody>
      </p:sp>
      <p:sp>
        <p:nvSpPr>
          <p:cNvPr id="4210" name="Google Shape;4210;p139"/>
          <p:cNvSpPr/>
          <p:nvPr/>
        </p:nvSpPr>
        <p:spPr>
          <a:xfrm>
            <a:off x="3278325" y="4196818"/>
            <a:ext cx="1097100" cy="5457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4" name="Shape 4214"/>
        <p:cNvGrpSpPr/>
        <p:nvPr/>
      </p:nvGrpSpPr>
      <p:grpSpPr>
        <a:xfrm>
          <a:off x="0" y="0"/>
          <a:ext cx="0" cy="0"/>
          <a:chOff x="0" y="0"/>
          <a:chExt cx="0" cy="0"/>
        </a:xfrm>
      </p:grpSpPr>
      <p:pic>
        <p:nvPicPr>
          <p:cNvPr id="4215" name="Google Shape;4215;p14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216" name="Google Shape;4216;p140"/>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4217" name="Google Shape;4217;p140"/>
          <p:cNvSpPr txBox="1"/>
          <p:nvPr/>
        </p:nvSpPr>
        <p:spPr>
          <a:xfrm>
            <a:off x="3580975" y="4022797"/>
            <a:ext cx="701400" cy="2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grpSp>
        <p:nvGrpSpPr>
          <p:cNvPr id="4218" name="Google Shape;4218;p140"/>
          <p:cNvGrpSpPr/>
          <p:nvPr/>
        </p:nvGrpSpPr>
        <p:grpSpPr>
          <a:xfrm>
            <a:off x="3580975" y="4273000"/>
            <a:ext cx="1950900" cy="360000"/>
            <a:chOff x="3596550" y="4284550"/>
            <a:chExt cx="1950900" cy="360000"/>
          </a:xfrm>
        </p:grpSpPr>
        <p:sp>
          <p:nvSpPr>
            <p:cNvPr id="4219" name="Google Shape;4219;p14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20" name="Google Shape;4220;p140"/>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4221" name="Google Shape;4221;p14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222" name="Google Shape;4222;p140"/>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4223" name="Google Shape;4223;p140"/>
            <p:cNvPicPr preferRelativeResize="0"/>
            <p:nvPr/>
          </p:nvPicPr>
          <p:blipFill>
            <a:blip r:embed="rId7">
              <a:alphaModFix/>
            </a:blip>
            <a:stretch>
              <a:fillRect/>
            </a:stretch>
          </p:blipFill>
          <p:spPr>
            <a:xfrm>
              <a:off x="4822339" y="4357425"/>
              <a:ext cx="228975" cy="230175"/>
            </a:xfrm>
            <a:prstGeom prst="rect">
              <a:avLst/>
            </a:prstGeom>
            <a:noFill/>
            <a:ln>
              <a:noFill/>
            </a:ln>
          </p:spPr>
        </p:pic>
      </p:grpSp>
      <p:grpSp>
        <p:nvGrpSpPr>
          <p:cNvPr id="4224" name="Google Shape;4224;p140"/>
          <p:cNvGrpSpPr/>
          <p:nvPr/>
        </p:nvGrpSpPr>
        <p:grpSpPr>
          <a:xfrm>
            <a:off x="3580985" y="851650"/>
            <a:ext cx="1982040" cy="309916"/>
            <a:chOff x="3573360" y="1099525"/>
            <a:chExt cx="1982040" cy="309916"/>
          </a:xfrm>
        </p:grpSpPr>
        <p:grpSp>
          <p:nvGrpSpPr>
            <p:cNvPr id="4225" name="Google Shape;4225;p140"/>
            <p:cNvGrpSpPr/>
            <p:nvPr/>
          </p:nvGrpSpPr>
          <p:grpSpPr>
            <a:xfrm>
              <a:off x="3588600" y="1159123"/>
              <a:ext cx="1966800" cy="250318"/>
              <a:chOff x="3580725" y="1276925"/>
              <a:chExt cx="1966800" cy="310800"/>
            </a:xfrm>
          </p:grpSpPr>
          <p:sp>
            <p:nvSpPr>
              <p:cNvPr id="4226" name="Google Shape;4226;p140"/>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7" name="Google Shape;4227;p140"/>
              <p:cNvCxnSpPr>
                <a:stCxn id="4226" idx="1"/>
                <a:endCxn id="4226"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228" name="Google Shape;4228;p140"/>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8</a:t>
              </a:r>
              <a:endParaRPr/>
            </a:p>
          </p:txBody>
        </p:sp>
        <p:sp>
          <p:nvSpPr>
            <p:cNvPr id="4229" name="Google Shape;4229;p140"/>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4230" name="Google Shape;4230;p140"/>
          <p:cNvGrpSpPr/>
          <p:nvPr/>
        </p:nvGrpSpPr>
        <p:grpSpPr>
          <a:xfrm>
            <a:off x="3580985" y="1107488"/>
            <a:ext cx="1982040" cy="309916"/>
            <a:chOff x="3573360" y="1099525"/>
            <a:chExt cx="1982040" cy="309916"/>
          </a:xfrm>
        </p:grpSpPr>
        <p:grpSp>
          <p:nvGrpSpPr>
            <p:cNvPr id="4231" name="Google Shape;4231;p140"/>
            <p:cNvGrpSpPr/>
            <p:nvPr/>
          </p:nvGrpSpPr>
          <p:grpSpPr>
            <a:xfrm>
              <a:off x="3588600" y="1159123"/>
              <a:ext cx="1966800" cy="250318"/>
              <a:chOff x="3580725" y="1276925"/>
              <a:chExt cx="1966800" cy="310800"/>
            </a:xfrm>
          </p:grpSpPr>
          <p:sp>
            <p:nvSpPr>
              <p:cNvPr id="4232" name="Google Shape;4232;p140"/>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3" name="Google Shape;4233;p140"/>
              <p:cNvCxnSpPr>
                <a:stCxn id="4232" idx="1"/>
                <a:endCxn id="4232"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234" name="Google Shape;4234;p140"/>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9</a:t>
              </a:r>
              <a:endParaRPr/>
            </a:p>
          </p:txBody>
        </p:sp>
        <p:sp>
          <p:nvSpPr>
            <p:cNvPr id="4235" name="Google Shape;4235;p140"/>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4236" name="Google Shape;4236;p140"/>
          <p:cNvGrpSpPr/>
          <p:nvPr/>
        </p:nvGrpSpPr>
        <p:grpSpPr>
          <a:xfrm>
            <a:off x="3580981" y="1366032"/>
            <a:ext cx="1982040" cy="309916"/>
            <a:chOff x="3573360" y="1099525"/>
            <a:chExt cx="1982040" cy="309916"/>
          </a:xfrm>
        </p:grpSpPr>
        <p:grpSp>
          <p:nvGrpSpPr>
            <p:cNvPr id="4237" name="Google Shape;4237;p140"/>
            <p:cNvGrpSpPr/>
            <p:nvPr/>
          </p:nvGrpSpPr>
          <p:grpSpPr>
            <a:xfrm>
              <a:off x="3588600" y="1159123"/>
              <a:ext cx="1966800" cy="250318"/>
              <a:chOff x="3580725" y="1276925"/>
              <a:chExt cx="1966800" cy="310800"/>
            </a:xfrm>
          </p:grpSpPr>
          <p:sp>
            <p:nvSpPr>
              <p:cNvPr id="4238" name="Google Shape;4238;p140"/>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9" name="Google Shape;4239;p140"/>
              <p:cNvCxnSpPr>
                <a:stCxn id="4238" idx="1"/>
                <a:endCxn id="4238"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240" name="Google Shape;4240;p140"/>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10</a:t>
              </a:r>
              <a:endParaRPr/>
            </a:p>
          </p:txBody>
        </p:sp>
        <p:sp>
          <p:nvSpPr>
            <p:cNvPr id="4241" name="Google Shape;4241;p140"/>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4242" name="Google Shape;4242;p140"/>
          <p:cNvGrpSpPr/>
          <p:nvPr/>
        </p:nvGrpSpPr>
        <p:grpSpPr>
          <a:xfrm>
            <a:off x="3580981" y="1627782"/>
            <a:ext cx="1982040" cy="309916"/>
            <a:chOff x="3573360" y="1099525"/>
            <a:chExt cx="1982040" cy="309916"/>
          </a:xfrm>
        </p:grpSpPr>
        <p:grpSp>
          <p:nvGrpSpPr>
            <p:cNvPr id="4243" name="Google Shape;4243;p140"/>
            <p:cNvGrpSpPr/>
            <p:nvPr/>
          </p:nvGrpSpPr>
          <p:grpSpPr>
            <a:xfrm>
              <a:off x="3588600" y="1159123"/>
              <a:ext cx="1966800" cy="250318"/>
              <a:chOff x="3580725" y="1276925"/>
              <a:chExt cx="1966800" cy="310800"/>
            </a:xfrm>
          </p:grpSpPr>
          <p:sp>
            <p:nvSpPr>
              <p:cNvPr id="4244" name="Google Shape;4244;p140"/>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45" name="Google Shape;4245;p140"/>
              <p:cNvCxnSpPr>
                <a:stCxn id="4244" idx="1"/>
                <a:endCxn id="4244"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246" name="Google Shape;4246;p140"/>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11</a:t>
              </a:r>
              <a:endParaRPr/>
            </a:p>
          </p:txBody>
        </p:sp>
        <p:sp>
          <p:nvSpPr>
            <p:cNvPr id="4247" name="Google Shape;4247;p140"/>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4248" name="Google Shape;4248;p140"/>
          <p:cNvGrpSpPr/>
          <p:nvPr/>
        </p:nvGrpSpPr>
        <p:grpSpPr>
          <a:xfrm>
            <a:off x="3580981" y="1894865"/>
            <a:ext cx="1982040" cy="309916"/>
            <a:chOff x="3573360" y="1099525"/>
            <a:chExt cx="1982040" cy="309916"/>
          </a:xfrm>
        </p:grpSpPr>
        <p:grpSp>
          <p:nvGrpSpPr>
            <p:cNvPr id="4249" name="Google Shape;4249;p140"/>
            <p:cNvGrpSpPr/>
            <p:nvPr/>
          </p:nvGrpSpPr>
          <p:grpSpPr>
            <a:xfrm>
              <a:off x="3588600" y="1159123"/>
              <a:ext cx="1966800" cy="250318"/>
              <a:chOff x="3580725" y="1276925"/>
              <a:chExt cx="1966800" cy="310800"/>
            </a:xfrm>
          </p:grpSpPr>
          <p:sp>
            <p:nvSpPr>
              <p:cNvPr id="4250" name="Google Shape;4250;p140"/>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51" name="Google Shape;4251;p140"/>
              <p:cNvCxnSpPr>
                <a:stCxn id="4250" idx="1"/>
                <a:endCxn id="4250"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252" name="Google Shape;4252;p140"/>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12</a:t>
              </a:r>
              <a:endParaRPr/>
            </a:p>
          </p:txBody>
        </p:sp>
        <p:sp>
          <p:nvSpPr>
            <p:cNvPr id="4253" name="Google Shape;4253;p140"/>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254" name="Google Shape;4254;p140"/>
          <p:cNvGrpSpPr/>
          <p:nvPr/>
        </p:nvGrpSpPr>
        <p:grpSpPr>
          <a:xfrm>
            <a:off x="3580981" y="2169855"/>
            <a:ext cx="1982040" cy="309916"/>
            <a:chOff x="3573360" y="1099525"/>
            <a:chExt cx="1982040" cy="309916"/>
          </a:xfrm>
        </p:grpSpPr>
        <p:grpSp>
          <p:nvGrpSpPr>
            <p:cNvPr id="4255" name="Google Shape;4255;p140"/>
            <p:cNvGrpSpPr/>
            <p:nvPr/>
          </p:nvGrpSpPr>
          <p:grpSpPr>
            <a:xfrm>
              <a:off x="3588600" y="1159123"/>
              <a:ext cx="1966800" cy="250318"/>
              <a:chOff x="3580725" y="1276925"/>
              <a:chExt cx="1966800" cy="310800"/>
            </a:xfrm>
          </p:grpSpPr>
          <p:sp>
            <p:nvSpPr>
              <p:cNvPr id="4256" name="Google Shape;4256;p140"/>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57" name="Google Shape;4257;p140"/>
              <p:cNvCxnSpPr>
                <a:stCxn id="4256" idx="1"/>
                <a:endCxn id="4256"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258" name="Google Shape;4258;p140"/>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a:t>
              </a:r>
              <a:endParaRPr/>
            </a:p>
          </p:txBody>
        </p:sp>
        <p:sp>
          <p:nvSpPr>
            <p:cNvPr id="4259" name="Google Shape;4259;p140"/>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260" name="Google Shape;4260;p140"/>
          <p:cNvGrpSpPr/>
          <p:nvPr/>
        </p:nvGrpSpPr>
        <p:grpSpPr>
          <a:xfrm>
            <a:off x="3580981" y="2450857"/>
            <a:ext cx="1982040" cy="309916"/>
            <a:chOff x="3573360" y="1099525"/>
            <a:chExt cx="1982040" cy="309916"/>
          </a:xfrm>
        </p:grpSpPr>
        <p:grpSp>
          <p:nvGrpSpPr>
            <p:cNvPr id="4261" name="Google Shape;4261;p140"/>
            <p:cNvGrpSpPr/>
            <p:nvPr/>
          </p:nvGrpSpPr>
          <p:grpSpPr>
            <a:xfrm>
              <a:off x="3588600" y="1159123"/>
              <a:ext cx="1966800" cy="250318"/>
              <a:chOff x="3580725" y="1276925"/>
              <a:chExt cx="1966800" cy="310800"/>
            </a:xfrm>
          </p:grpSpPr>
          <p:sp>
            <p:nvSpPr>
              <p:cNvPr id="4262" name="Google Shape;4262;p140"/>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63" name="Google Shape;4263;p140"/>
              <p:cNvCxnSpPr>
                <a:stCxn id="4262" idx="1"/>
                <a:endCxn id="4262"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264" name="Google Shape;4264;p140"/>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2</a:t>
              </a:r>
              <a:endParaRPr/>
            </a:p>
          </p:txBody>
        </p:sp>
        <p:sp>
          <p:nvSpPr>
            <p:cNvPr id="4265" name="Google Shape;4265;p140"/>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266" name="Google Shape;4266;p140"/>
          <p:cNvGrpSpPr/>
          <p:nvPr/>
        </p:nvGrpSpPr>
        <p:grpSpPr>
          <a:xfrm>
            <a:off x="3580981" y="3002105"/>
            <a:ext cx="1982040" cy="309916"/>
            <a:chOff x="3573360" y="1099525"/>
            <a:chExt cx="1982040" cy="309916"/>
          </a:xfrm>
        </p:grpSpPr>
        <p:grpSp>
          <p:nvGrpSpPr>
            <p:cNvPr id="4267" name="Google Shape;4267;p140"/>
            <p:cNvGrpSpPr/>
            <p:nvPr/>
          </p:nvGrpSpPr>
          <p:grpSpPr>
            <a:xfrm>
              <a:off x="3588600" y="1159123"/>
              <a:ext cx="1966800" cy="250318"/>
              <a:chOff x="3580725" y="1276925"/>
              <a:chExt cx="1966800" cy="310800"/>
            </a:xfrm>
          </p:grpSpPr>
          <p:sp>
            <p:nvSpPr>
              <p:cNvPr id="4268" name="Google Shape;4268;p140"/>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69" name="Google Shape;4269;p140"/>
              <p:cNvCxnSpPr>
                <a:stCxn id="4268" idx="1"/>
                <a:endCxn id="4268"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270" name="Google Shape;4270;p140"/>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4</a:t>
              </a:r>
              <a:endParaRPr/>
            </a:p>
          </p:txBody>
        </p:sp>
        <p:sp>
          <p:nvSpPr>
            <p:cNvPr id="4271" name="Google Shape;4271;p140"/>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272" name="Google Shape;4272;p140"/>
          <p:cNvGrpSpPr/>
          <p:nvPr/>
        </p:nvGrpSpPr>
        <p:grpSpPr>
          <a:xfrm>
            <a:off x="3580981" y="2723283"/>
            <a:ext cx="1982040" cy="309916"/>
            <a:chOff x="3573360" y="1099525"/>
            <a:chExt cx="1982040" cy="309916"/>
          </a:xfrm>
        </p:grpSpPr>
        <p:grpSp>
          <p:nvGrpSpPr>
            <p:cNvPr id="4273" name="Google Shape;4273;p140"/>
            <p:cNvGrpSpPr/>
            <p:nvPr/>
          </p:nvGrpSpPr>
          <p:grpSpPr>
            <a:xfrm>
              <a:off x="3588600" y="1159123"/>
              <a:ext cx="1966800" cy="250318"/>
              <a:chOff x="3580725" y="1276925"/>
              <a:chExt cx="1966800" cy="310800"/>
            </a:xfrm>
          </p:grpSpPr>
          <p:sp>
            <p:nvSpPr>
              <p:cNvPr id="4274" name="Google Shape;4274;p140"/>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5" name="Google Shape;4275;p140"/>
              <p:cNvCxnSpPr>
                <a:stCxn id="4274" idx="1"/>
                <a:endCxn id="4274"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276" name="Google Shape;4276;p140"/>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3</a:t>
              </a:r>
              <a:endParaRPr/>
            </a:p>
          </p:txBody>
        </p:sp>
        <p:sp>
          <p:nvSpPr>
            <p:cNvPr id="4277" name="Google Shape;4277;p140"/>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278" name="Google Shape;4278;p140"/>
          <p:cNvGrpSpPr/>
          <p:nvPr/>
        </p:nvGrpSpPr>
        <p:grpSpPr>
          <a:xfrm>
            <a:off x="3580981" y="3280415"/>
            <a:ext cx="1982040" cy="309916"/>
            <a:chOff x="3573360" y="1099525"/>
            <a:chExt cx="1982040" cy="309916"/>
          </a:xfrm>
        </p:grpSpPr>
        <p:grpSp>
          <p:nvGrpSpPr>
            <p:cNvPr id="4279" name="Google Shape;4279;p140"/>
            <p:cNvGrpSpPr/>
            <p:nvPr/>
          </p:nvGrpSpPr>
          <p:grpSpPr>
            <a:xfrm>
              <a:off x="3588600" y="1159123"/>
              <a:ext cx="1966800" cy="250318"/>
              <a:chOff x="3580725" y="1276925"/>
              <a:chExt cx="1966800" cy="310800"/>
            </a:xfrm>
          </p:grpSpPr>
          <p:sp>
            <p:nvSpPr>
              <p:cNvPr id="4280" name="Google Shape;4280;p140"/>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1" name="Google Shape;4281;p140"/>
              <p:cNvCxnSpPr>
                <a:stCxn id="4280" idx="1"/>
                <a:endCxn id="4280"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282" name="Google Shape;4282;p140"/>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5</a:t>
              </a:r>
              <a:endParaRPr/>
            </a:p>
          </p:txBody>
        </p:sp>
        <p:sp>
          <p:nvSpPr>
            <p:cNvPr id="4283" name="Google Shape;4283;p140"/>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284" name="Google Shape;4284;p140"/>
          <p:cNvGrpSpPr/>
          <p:nvPr/>
        </p:nvGrpSpPr>
        <p:grpSpPr>
          <a:xfrm>
            <a:off x="3580981" y="3553354"/>
            <a:ext cx="1982040" cy="309916"/>
            <a:chOff x="3573360" y="1099525"/>
            <a:chExt cx="1982040" cy="309916"/>
          </a:xfrm>
        </p:grpSpPr>
        <p:grpSp>
          <p:nvGrpSpPr>
            <p:cNvPr id="4285" name="Google Shape;4285;p140"/>
            <p:cNvGrpSpPr/>
            <p:nvPr/>
          </p:nvGrpSpPr>
          <p:grpSpPr>
            <a:xfrm>
              <a:off x="3588600" y="1159123"/>
              <a:ext cx="1966800" cy="250318"/>
              <a:chOff x="3580725" y="1276925"/>
              <a:chExt cx="1966800" cy="310800"/>
            </a:xfrm>
          </p:grpSpPr>
          <p:sp>
            <p:nvSpPr>
              <p:cNvPr id="4286" name="Google Shape;4286;p140"/>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7" name="Google Shape;4287;p140"/>
              <p:cNvCxnSpPr>
                <a:stCxn id="4286" idx="1"/>
                <a:endCxn id="4286"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288" name="Google Shape;4288;p140"/>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6</a:t>
              </a:r>
              <a:endParaRPr/>
            </a:p>
          </p:txBody>
        </p:sp>
        <p:sp>
          <p:nvSpPr>
            <p:cNvPr id="4289" name="Google Shape;4289;p140"/>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cxnSp>
        <p:nvCxnSpPr>
          <p:cNvPr id="4290" name="Google Shape;4290;p140"/>
          <p:cNvCxnSpPr/>
          <p:nvPr/>
        </p:nvCxnSpPr>
        <p:spPr>
          <a:xfrm rot="10800000">
            <a:off x="4194025" y="851650"/>
            <a:ext cx="15300" cy="3067800"/>
          </a:xfrm>
          <a:prstGeom prst="straightConnector1">
            <a:avLst/>
          </a:prstGeom>
          <a:noFill/>
          <a:ln cap="flat" cmpd="sng" w="9525">
            <a:solidFill>
              <a:schemeClr val="dk2"/>
            </a:solidFill>
            <a:prstDash val="solid"/>
            <a:round/>
            <a:headEnd len="med" w="med" type="none"/>
            <a:tailEnd len="med" w="med" type="none"/>
          </a:ln>
        </p:spPr>
      </p:cxnSp>
      <p:cxnSp>
        <p:nvCxnSpPr>
          <p:cNvPr id="4291" name="Google Shape;4291;p140"/>
          <p:cNvCxnSpPr/>
          <p:nvPr/>
        </p:nvCxnSpPr>
        <p:spPr>
          <a:xfrm rot="10800000">
            <a:off x="4718725" y="820688"/>
            <a:ext cx="15300" cy="3067800"/>
          </a:xfrm>
          <a:prstGeom prst="straightConnector1">
            <a:avLst/>
          </a:prstGeom>
          <a:noFill/>
          <a:ln cap="flat" cmpd="sng" w="9525">
            <a:solidFill>
              <a:schemeClr val="dk2"/>
            </a:solidFill>
            <a:prstDash val="solid"/>
            <a:round/>
            <a:headEnd len="med" w="med" type="none"/>
            <a:tailEnd len="med" w="med" type="none"/>
          </a:ln>
        </p:spPr>
      </p:cxnSp>
      <p:sp>
        <p:nvSpPr>
          <p:cNvPr id="4292" name="Google Shape;4292;p140"/>
          <p:cNvSpPr/>
          <p:nvPr/>
        </p:nvSpPr>
        <p:spPr>
          <a:xfrm>
            <a:off x="3669325" y="490900"/>
            <a:ext cx="5247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t>Tomorrow</a:t>
            </a:r>
            <a:endParaRPr sz="500"/>
          </a:p>
          <a:p>
            <a:pPr indent="0" lvl="0" marL="0" rtl="0" algn="ctr">
              <a:spcBef>
                <a:spcPts val="0"/>
              </a:spcBef>
              <a:spcAft>
                <a:spcPts val="0"/>
              </a:spcAft>
              <a:buNone/>
            </a:pPr>
            <a:r>
              <a:rPr b="1" lang="en" sz="700"/>
              <a:t>12th</a:t>
            </a:r>
            <a:endParaRPr b="1" sz="700"/>
          </a:p>
        </p:txBody>
      </p:sp>
      <p:sp>
        <p:nvSpPr>
          <p:cNvPr id="4293" name="Google Shape;4293;p140"/>
          <p:cNvSpPr/>
          <p:nvPr/>
        </p:nvSpPr>
        <p:spPr>
          <a:xfrm>
            <a:off x="4194013" y="490900"/>
            <a:ext cx="5247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t>Monday</a:t>
            </a:r>
            <a:endParaRPr sz="500"/>
          </a:p>
          <a:p>
            <a:pPr indent="0" lvl="0" marL="0" rtl="0" algn="ctr">
              <a:spcBef>
                <a:spcPts val="0"/>
              </a:spcBef>
              <a:spcAft>
                <a:spcPts val="0"/>
              </a:spcAft>
              <a:buNone/>
            </a:pPr>
            <a:r>
              <a:rPr b="1" lang="en" sz="700"/>
              <a:t>13th</a:t>
            </a:r>
            <a:endParaRPr b="1" sz="700"/>
          </a:p>
        </p:txBody>
      </p:sp>
      <p:sp>
        <p:nvSpPr>
          <p:cNvPr id="4294" name="Google Shape;4294;p140"/>
          <p:cNvSpPr/>
          <p:nvPr/>
        </p:nvSpPr>
        <p:spPr>
          <a:xfrm>
            <a:off x="4718725" y="490900"/>
            <a:ext cx="5247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t>Tuesday</a:t>
            </a:r>
            <a:endParaRPr sz="500"/>
          </a:p>
          <a:p>
            <a:pPr indent="0" lvl="0" marL="0" rtl="0" algn="ctr">
              <a:spcBef>
                <a:spcPts val="0"/>
              </a:spcBef>
              <a:spcAft>
                <a:spcPts val="0"/>
              </a:spcAft>
              <a:buNone/>
            </a:pPr>
            <a:r>
              <a:rPr b="1" lang="en" sz="700"/>
              <a:t>14th</a:t>
            </a:r>
            <a:endParaRPr b="1" sz="700"/>
          </a:p>
        </p:txBody>
      </p:sp>
      <p:cxnSp>
        <p:nvCxnSpPr>
          <p:cNvPr id="4295" name="Google Shape;4295;p140"/>
          <p:cNvCxnSpPr/>
          <p:nvPr/>
        </p:nvCxnSpPr>
        <p:spPr>
          <a:xfrm rot="10800000">
            <a:off x="5243425" y="820688"/>
            <a:ext cx="15300" cy="3067800"/>
          </a:xfrm>
          <a:prstGeom prst="straightConnector1">
            <a:avLst/>
          </a:prstGeom>
          <a:noFill/>
          <a:ln cap="flat" cmpd="sng" w="9525">
            <a:solidFill>
              <a:schemeClr val="dk2"/>
            </a:solidFill>
            <a:prstDash val="solid"/>
            <a:round/>
            <a:headEnd len="med" w="med" type="none"/>
            <a:tailEnd len="med" w="med" type="none"/>
          </a:ln>
        </p:spPr>
      </p:cxnSp>
      <p:sp>
        <p:nvSpPr>
          <p:cNvPr id="4296" name="Google Shape;4296;p140"/>
          <p:cNvSpPr/>
          <p:nvPr/>
        </p:nvSpPr>
        <p:spPr>
          <a:xfrm>
            <a:off x="5258725" y="490900"/>
            <a:ext cx="5247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t>Wed</a:t>
            </a:r>
            <a:endParaRPr sz="500"/>
          </a:p>
          <a:p>
            <a:pPr indent="0" lvl="0" marL="0" rtl="0" algn="ctr">
              <a:spcBef>
                <a:spcPts val="0"/>
              </a:spcBef>
              <a:spcAft>
                <a:spcPts val="0"/>
              </a:spcAft>
              <a:buNone/>
            </a:pPr>
            <a:r>
              <a:rPr b="1" lang="en" sz="700"/>
              <a:t>15th</a:t>
            </a:r>
            <a:endParaRPr b="1" sz="700"/>
          </a:p>
        </p:txBody>
      </p:sp>
      <p:pic>
        <p:nvPicPr>
          <p:cNvPr id="4297" name="Google Shape;4297;p140"/>
          <p:cNvPicPr preferRelativeResize="0"/>
          <p:nvPr/>
        </p:nvPicPr>
        <p:blipFill rotWithShape="1">
          <a:blip r:embed="rId3">
            <a:alphaModFix/>
          </a:blip>
          <a:srcRect b="83179" l="86917" r="0" t="0"/>
          <a:stretch/>
        </p:blipFill>
        <p:spPr>
          <a:xfrm>
            <a:off x="5527175" y="85250"/>
            <a:ext cx="338500" cy="813901"/>
          </a:xfrm>
          <a:prstGeom prst="rect">
            <a:avLst/>
          </a:prstGeom>
          <a:noFill/>
          <a:ln>
            <a:noFill/>
          </a:ln>
        </p:spPr>
      </p:pic>
      <p:sp>
        <p:nvSpPr>
          <p:cNvPr id="4298" name="Google Shape;4298;p140"/>
          <p:cNvSpPr/>
          <p:nvPr/>
        </p:nvSpPr>
        <p:spPr>
          <a:xfrm>
            <a:off x="5159825" y="3955650"/>
            <a:ext cx="250200" cy="2502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99" name="Google Shape;4299;p140"/>
          <p:cNvPicPr preferRelativeResize="0"/>
          <p:nvPr/>
        </p:nvPicPr>
        <p:blipFill>
          <a:blip r:embed="rId8">
            <a:alphaModFix/>
          </a:blip>
          <a:stretch>
            <a:fillRect/>
          </a:stretch>
        </p:blipFill>
        <p:spPr>
          <a:xfrm>
            <a:off x="5215065" y="4010885"/>
            <a:ext cx="139725" cy="139725"/>
          </a:xfrm>
          <a:prstGeom prst="rect">
            <a:avLst/>
          </a:prstGeom>
          <a:noFill/>
          <a:ln>
            <a:noFill/>
          </a:ln>
        </p:spPr>
      </p:pic>
      <p:sp>
        <p:nvSpPr>
          <p:cNvPr id="4300" name="Google Shape;4300;p140"/>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Calendar Page - Go Live scheduling</a:t>
            </a:r>
            <a:endParaRPr>
              <a:solidFill>
                <a:schemeClr val="dk1"/>
              </a:solidFill>
            </a:endParaRPr>
          </a:p>
          <a:p>
            <a:pPr indent="0" lvl="0" marL="0" rtl="0" algn="l">
              <a:spcBef>
                <a:spcPts val="0"/>
              </a:spcBef>
              <a:spcAft>
                <a:spcPts val="0"/>
              </a:spcAft>
              <a:buNone/>
            </a:pPr>
            <a:r>
              <a:t/>
            </a:r>
            <a:endParaRPr/>
          </a:p>
        </p:txBody>
      </p:sp>
      <p:sp>
        <p:nvSpPr>
          <p:cNvPr id="4301" name="Google Shape;4301;p140"/>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This page will be used by team members to create their calendar and indicate their availability. They can swipe to the left and see all future dates for the next 15 days.</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800">
                <a:solidFill>
                  <a:schemeClr val="dk1"/>
                </a:solidFill>
              </a:rPr>
              <a:t>They will simply swipe down from a start time to a stop time indicating when they are available.</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800">
                <a:solidFill>
                  <a:schemeClr val="dk1"/>
                </a:solidFill>
              </a:rPr>
              <a:t>Times they indicate they are available we will </a:t>
            </a:r>
            <a:r>
              <a:rPr lang="en" sz="800">
                <a:solidFill>
                  <a:schemeClr val="dk1"/>
                </a:solidFill>
              </a:rPr>
              <a:t>auto schedule</a:t>
            </a:r>
            <a:r>
              <a:rPr lang="en" sz="800">
                <a:solidFill>
                  <a:schemeClr val="dk1"/>
                </a:solidFill>
              </a:rPr>
              <a:t> them for shifts that are booked during that time.</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800">
                <a:solidFill>
                  <a:schemeClr val="dk1"/>
                </a:solidFill>
              </a:rPr>
              <a:t>Rules:</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Shifts will be assigned based off of position, rank, hours worked and overall rating.</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On an auto assigned shift, the first team member will be the blended best of the above indicated criteria, the next team member will be the blended worst and that pattern will repeat until shift is staffed.</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There is no limit to how long a team member can go live in a day.</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When a team member goes live they earn additional pay of $2 and 50% more points per shift.</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Scheduling is by the half an hour increments</a:t>
            </a:r>
            <a:endParaRPr sz="800">
              <a:solidFill>
                <a:schemeClr val="dk1"/>
              </a:solidFill>
            </a:endParaRPr>
          </a:p>
        </p:txBody>
      </p:sp>
      <p:sp>
        <p:nvSpPr>
          <p:cNvPr id="4302" name="Google Shape;4302;p140"/>
          <p:cNvSpPr/>
          <p:nvPr/>
        </p:nvSpPr>
        <p:spPr>
          <a:xfrm>
            <a:off x="3864475" y="1050700"/>
            <a:ext cx="278400" cy="18501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40"/>
          <p:cNvSpPr/>
          <p:nvPr/>
        </p:nvSpPr>
        <p:spPr>
          <a:xfrm>
            <a:off x="4324825" y="1050700"/>
            <a:ext cx="278400" cy="7818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40"/>
          <p:cNvSpPr/>
          <p:nvPr/>
        </p:nvSpPr>
        <p:spPr>
          <a:xfrm>
            <a:off x="4324825" y="2423688"/>
            <a:ext cx="278400" cy="7818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40"/>
          <p:cNvSpPr/>
          <p:nvPr/>
        </p:nvSpPr>
        <p:spPr>
          <a:xfrm>
            <a:off x="4849525" y="1050688"/>
            <a:ext cx="278400" cy="7818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40"/>
          <p:cNvSpPr/>
          <p:nvPr/>
        </p:nvSpPr>
        <p:spPr>
          <a:xfrm>
            <a:off x="4814550" y="2938063"/>
            <a:ext cx="278400" cy="7818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0" name="Shape 4310"/>
        <p:cNvGrpSpPr/>
        <p:nvPr/>
      </p:nvGrpSpPr>
      <p:grpSpPr>
        <a:xfrm>
          <a:off x="0" y="0"/>
          <a:ext cx="0" cy="0"/>
          <a:chOff x="0" y="0"/>
          <a:chExt cx="0" cy="0"/>
        </a:xfrm>
      </p:grpSpPr>
      <p:pic>
        <p:nvPicPr>
          <p:cNvPr id="4311" name="Google Shape;4311;p14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312" name="Google Shape;4312;p141"/>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4313" name="Google Shape;4313;p141"/>
          <p:cNvSpPr txBox="1"/>
          <p:nvPr/>
        </p:nvSpPr>
        <p:spPr>
          <a:xfrm>
            <a:off x="3580975" y="4022797"/>
            <a:ext cx="701400" cy="2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grpSp>
        <p:nvGrpSpPr>
          <p:cNvPr id="4314" name="Google Shape;4314;p141"/>
          <p:cNvGrpSpPr/>
          <p:nvPr/>
        </p:nvGrpSpPr>
        <p:grpSpPr>
          <a:xfrm>
            <a:off x="3580975" y="4273000"/>
            <a:ext cx="1950900" cy="360000"/>
            <a:chOff x="3596550" y="4284550"/>
            <a:chExt cx="1950900" cy="360000"/>
          </a:xfrm>
        </p:grpSpPr>
        <p:sp>
          <p:nvSpPr>
            <p:cNvPr id="4315" name="Google Shape;4315;p14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16" name="Google Shape;4316;p141"/>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4317" name="Google Shape;4317;p141"/>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318" name="Google Shape;4318;p141"/>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4319" name="Google Shape;4319;p141"/>
            <p:cNvPicPr preferRelativeResize="0"/>
            <p:nvPr/>
          </p:nvPicPr>
          <p:blipFill>
            <a:blip r:embed="rId7">
              <a:alphaModFix/>
            </a:blip>
            <a:stretch>
              <a:fillRect/>
            </a:stretch>
          </p:blipFill>
          <p:spPr>
            <a:xfrm>
              <a:off x="4822339" y="4357425"/>
              <a:ext cx="228975" cy="230175"/>
            </a:xfrm>
            <a:prstGeom prst="rect">
              <a:avLst/>
            </a:prstGeom>
            <a:noFill/>
            <a:ln>
              <a:noFill/>
            </a:ln>
          </p:spPr>
        </p:pic>
      </p:grpSp>
      <p:grpSp>
        <p:nvGrpSpPr>
          <p:cNvPr id="4320" name="Google Shape;4320;p141"/>
          <p:cNvGrpSpPr/>
          <p:nvPr/>
        </p:nvGrpSpPr>
        <p:grpSpPr>
          <a:xfrm>
            <a:off x="3580985" y="851650"/>
            <a:ext cx="1982040" cy="309916"/>
            <a:chOff x="3573360" y="1099525"/>
            <a:chExt cx="1982040" cy="309916"/>
          </a:xfrm>
        </p:grpSpPr>
        <p:grpSp>
          <p:nvGrpSpPr>
            <p:cNvPr id="4321" name="Google Shape;4321;p141"/>
            <p:cNvGrpSpPr/>
            <p:nvPr/>
          </p:nvGrpSpPr>
          <p:grpSpPr>
            <a:xfrm>
              <a:off x="3588600" y="1159123"/>
              <a:ext cx="1966800" cy="250318"/>
              <a:chOff x="3580725" y="1276925"/>
              <a:chExt cx="1966800" cy="310800"/>
            </a:xfrm>
          </p:grpSpPr>
          <p:sp>
            <p:nvSpPr>
              <p:cNvPr id="4322" name="Google Shape;4322;p141"/>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3" name="Google Shape;4323;p141"/>
              <p:cNvCxnSpPr>
                <a:stCxn id="4322" idx="1"/>
                <a:endCxn id="4322"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324" name="Google Shape;4324;p141"/>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8</a:t>
              </a:r>
              <a:endParaRPr/>
            </a:p>
          </p:txBody>
        </p:sp>
        <p:sp>
          <p:nvSpPr>
            <p:cNvPr id="4325" name="Google Shape;4325;p141"/>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4326" name="Google Shape;4326;p141"/>
          <p:cNvGrpSpPr/>
          <p:nvPr/>
        </p:nvGrpSpPr>
        <p:grpSpPr>
          <a:xfrm>
            <a:off x="3580985" y="1107488"/>
            <a:ext cx="1982040" cy="309916"/>
            <a:chOff x="3573360" y="1099525"/>
            <a:chExt cx="1982040" cy="309916"/>
          </a:xfrm>
        </p:grpSpPr>
        <p:grpSp>
          <p:nvGrpSpPr>
            <p:cNvPr id="4327" name="Google Shape;4327;p141"/>
            <p:cNvGrpSpPr/>
            <p:nvPr/>
          </p:nvGrpSpPr>
          <p:grpSpPr>
            <a:xfrm>
              <a:off x="3588600" y="1159123"/>
              <a:ext cx="1966800" cy="250318"/>
              <a:chOff x="3580725" y="1276925"/>
              <a:chExt cx="1966800" cy="310800"/>
            </a:xfrm>
          </p:grpSpPr>
          <p:sp>
            <p:nvSpPr>
              <p:cNvPr id="4328" name="Google Shape;4328;p141"/>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9" name="Google Shape;4329;p141"/>
              <p:cNvCxnSpPr>
                <a:stCxn id="4328" idx="1"/>
                <a:endCxn id="4328"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330" name="Google Shape;4330;p141"/>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9</a:t>
              </a:r>
              <a:endParaRPr/>
            </a:p>
          </p:txBody>
        </p:sp>
        <p:sp>
          <p:nvSpPr>
            <p:cNvPr id="4331" name="Google Shape;4331;p141"/>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4332" name="Google Shape;4332;p141"/>
          <p:cNvGrpSpPr/>
          <p:nvPr/>
        </p:nvGrpSpPr>
        <p:grpSpPr>
          <a:xfrm>
            <a:off x="3580981" y="1366032"/>
            <a:ext cx="1982040" cy="309916"/>
            <a:chOff x="3573360" y="1099525"/>
            <a:chExt cx="1982040" cy="309916"/>
          </a:xfrm>
        </p:grpSpPr>
        <p:grpSp>
          <p:nvGrpSpPr>
            <p:cNvPr id="4333" name="Google Shape;4333;p141"/>
            <p:cNvGrpSpPr/>
            <p:nvPr/>
          </p:nvGrpSpPr>
          <p:grpSpPr>
            <a:xfrm>
              <a:off x="3588600" y="1159123"/>
              <a:ext cx="1966800" cy="250318"/>
              <a:chOff x="3580725" y="1276925"/>
              <a:chExt cx="1966800" cy="310800"/>
            </a:xfrm>
          </p:grpSpPr>
          <p:sp>
            <p:nvSpPr>
              <p:cNvPr id="4334" name="Google Shape;4334;p141"/>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35" name="Google Shape;4335;p141"/>
              <p:cNvCxnSpPr>
                <a:stCxn id="4334" idx="1"/>
                <a:endCxn id="4334"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336" name="Google Shape;4336;p141"/>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10</a:t>
              </a:r>
              <a:endParaRPr/>
            </a:p>
          </p:txBody>
        </p:sp>
        <p:sp>
          <p:nvSpPr>
            <p:cNvPr id="4337" name="Google Shape;4337;p141"/>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4338" name="Google Shape;4338;p141"/>
          <p:cNvGrpSpPr/>
          <p:nvPr/>
        </p:nvGrpSpPr>
        <p:grpSpPr>
          <a:xfrm>
            <a:off x="3580981" y="1627782"/>
            <a:ext cx="1982040" cy="309916"/>
            <a:chOff x="3573360" y="1099525"/>
            <a:chExt cx="1982040" cy="309916"/>
          </a:xfrm>
        </p:grpSpPr>
        <p:grpSp>
          <p:nvGrpSpPr>
            <p:cNvPr id="4339" name="Google Shape;4339;p141"/>
            <p:cNvGrpSpPr/>
            <p:nvPr/>
          </p:nvGrpSpPr>
          <p:grpSpPr>
            <a:xfrm>
              <a:off x="3588600" y="1159123"/>
              <a:ext cx="1966800" cy="250318"/>
              <a:chOff x="3580725" y="1276925"/>
              <a:chExt cx="1966800" cy="310800"/>
            </a:xfrm>
          </p:grpSpPr>
          <p:sp>
            <p:nvSpPr>
              <p:cNvPr id="4340" name="Google Shape;4340;p141"/>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1" name="Google Shape;4341;p141"/>
              <p:cNvCxnSpPr>
                <a:stCxn id="4340" idx="1"/>
                <a:endCxn id="4340"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342" name="Google Shape;4342;p141"/>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11</a:t>
              </a:r>
              <a:endParaRPr/>
            </a:p>
          </p:txBody>
        </p:sp>
        <p:sp>
          <p:nvSpPr>
            <p:cNvPr id="4343" name="Google Shape;4343;p141"/>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am</a:t>
              </a:r>
              <a:endParaRPr/>
            </a:p>
          </p:txBody>
        </p:sp>
      </p:grpSp>
      <p:grpSp>
        <p:nvGrpSpPr>
          <p:cNvPr id="4344" name="Google Shape;4344;p141"/>
          <p:cNvGrpSpPr/>
          <p:nvPr/>
        </p:nvGrpSpPr>
        <p:grpSpPr>
          <a:xfrm>
            <a:off x="3580981" y="1894865"/>
            <a:ext cx="1982040" cy="309916"/>
            <a:chOff x="3573360" y="1099525"/>
            <a:chExt cx="1982040" cy="309916"/>
          </a:xfrm>
        </p:grpSpPr>
        <p:grpSp>
          <p:nvGrpSpPr>
            <p:cNvPr id="4345" name="Google Shape;4345;p141"/>
            <p:cNvGrpSpPr/>
            <p:nvPr/>
          </p:nvGrpSpPr>
          <p:grpSpPr>
            <a:xfrm>
              <a:off x="3588600" y="1159123"/>
              <a:ext cx="1966800" cy="250318"/>
              <a:chOff x="3580725" y="1276925"/>
              <a:chExt cx="1966800" cy="310800"/>
            </a:xfrm>
          </p:grpSpPr>
          <p:sp>
            <p:nvSpPr>
              <p:cNvPr id="4346" name="Google Shape;4346;p141"/>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7" name="Google Shape;4347;p141"/>
              <p:cNvCxnSpPr>
                <a:stCxn id="4346" idx="1"/>
                <a:endCxn id="4346"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348" name="Google Shape;4348;p141"/>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12</a:t>
              </a:r>
              <a:endParaRPr/>
            </a:p>
          </p:txBody>
        </p:sp>
        <p:sp>
          <p:nvSpPr>
            <p:cNvPr id="4349" name="Google Shape;4349;p141"/>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350" name="Google Shape;4350;p141"/>
          <p:cNvGrpSpPr/>
          <p:nvPr/>
        </p:nvGrpSpPr>
        <p:grpSpPr>
          <a:xfrm>
            <a:off x="3580981" y="2169855"/>
            <a:ext cx="1982040" cy="309916"/>
            <a:chOff x="3573360" y="1099525"/>
            <a:chExt cx="1982040" cy="309916"/>
          </a:xfrm>
        </p:grpSpPr>
        <p:grpSp>
          <p:nvGrpSpPr>
            <p:cNvPr id="4351" name="Google Shape;4351;p141"/>
            <p:cNvGrpSpPr/>
            <p:nvPr/>
          </p:nvGrpSpPr>
          <p:grpSpPr>
            <a:xfrm>
              <a:off x="3588600" y="1159123"/>
              <a:ext cx="1966800" cy="250318"/>
              <a:chOff x="3580725" y="1276925"/>
              <a:chExt cx="1966800" cy="310800"/>
            </a:xfrm>
          </p:grpSpPr>
          <p:sp>
            <p:nvSpPr>
              <p:cNvPr id="4352" name="Google Shape;4352;p141"/>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3" name="Google Shape;4353;p141"/>
              <p:cNvCxnSpPr>
                <a:stCxn id="4352" idx="1"/>
                <a:endCxn id="4352"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354" name="Google Shape;4354;p141"/>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1</a:t>
              </a:r>
              <a:endParaRPr/>
            </a:p>
          </p:txBody>
        </p:sp>
        <p:sp>
          <p:nvSpPr>
            <p:cNvPr id="4355" name="Google Shape;4355;p141"/>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356" name="Google Shape;4356;p141"/>
          <p:cNvGrpSpPr/>
          <p:nvPr/>
        </p:nvGrpSpPr>
        <p:grpSpPr>
          <a:xfrm>
            <a:off x="3580981" y="2450857"/>
            <a:ext cx="1982040" cy="309916"/>
            <a:chOff x="3573360" y="1099525"/>
            <a:chExt cx="1982040" cy="309916"/>
          </a:xfrm>
        </p:grpSpPr>
        <p:grpSp>
          <p:nvGrpSpPr>
            <p:cNvPr id="4357" name="Google Shape;4357;p141"/>
            <p:cNvGrpSpPr/>
            <p:nvPr/>
          </p:nvGrpSpPr>
          <p:grpSpPr>
            <a:xfrm>
              <a:off x="3588600" y="1159123"/>
              <a:ext cx="1966800" cy="250318"/>
              <a:chOff x="3580725" y="1276925"/>
              <a:chExt cx="1966800" cy="310800"/>
            </a:xfrm>
          </p:grpSpPr>
          <p:sp>
            <p:nvSpPr>
              <p:cNvPr id="4358" name="Google Shape;4358;p141"/>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9" name="Google Shape;4359;p141"/>
              <p:cNvCxnSpPr>
                <a:stCxn id="4358" idx="1"/>
                <a:endCxn id="4358"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360" name="Google Shape;4360;p141"/>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2</a:t>
              </a:r>
              <a:endParaRPr/>
            </a:p>
          </p:txBody>
        </p:sp>
        <p:sp>
          <p:nvSpPr>
            <p:cNvPr id="4361" name="Google Shape;4361;p141"/>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362" name="Google Shape;4362;p141"/>
          <p:cNvGrpSpPr/>
          <p:nvPr/>
        </p:nvGrpSpPr>
        <p:grpSpPr>
          <a:xfrm>
            <a:off x="3580981" y="3002105"/>
            <a:ext cx="1982040" cy="309916"/>
            <a:chOff x="3573360" y="1099525"/>
            <a:chExt cx="1982040" cy="309916"/>
          </a:xfrm>
        </p:grpSpPr>
        <p:grpSp>
          <p:nvGrpSpPr>
            <p:cNvPr id="4363" name="Google Shape;4363;p141"/>
            <p:cNvGrpSpPr/>
            <p:nvPr/>
          </p:nvGrpSpPr>
          <p:grpSpPr>
            <a:xfrm>
              <a:off x="3588600" y="1159123"/>
              <a:ext cx="1966800" cy="250318"/>
              <a:chOff x="3580725" y="1276925"/>
              <a:chExt cx="1966800" cy="310800"/>
            </a:xfrm>
          </p:grpSpPr>
          <p:sp>
            <p:nvSpPr>
              <p:cNvPr id="4364" name="Google Shape;4364;p141"/>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5" name="Google Shape;4365;p141"/>
              <p:cNvCxnSpPr>
                <a:stCxn id="4364" idx="1"/>
                <a:endCxn id="4364"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366" name="Google Shape;4366;p141"/>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4</a:t>
              </a:r>
              <a:endParaRPr/>
            </a:p>
          </p:txBody>
        </p:sp>
        <p:sp>
          <p:nvSpPr>
            <p:cNvPr id="4367" name="Google Shape;4367;p141"/>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368" name="Google Shape;4368;p141"/>
          <p:cNvGrpSpPr/>
          <p:nvPr/>
        </p:nvGrpSpPr>
        <p:grpSpPr>
          <a:xfrm>
            <a:off x="3580981" y="2723283"/>
            <a:ext cx="1982040" cy="309916"/>
            <a:chOff x="3573360" y="1099525"/>
            <a:chExt cx="1982040" cy="309916"/>
          </a:xfrm>
        </p:grpSpPr>
        <p:grpSp>
          <p:nvGrpSpPr>
            <p:cNvPr id="4369" name="Google Shape;4369;p141"/>
            <p:cNvGrpSpPr/>
            <p:nvPr/>
          </p:nvGrpSpPr>
          <p:grpSpPr>
            <a:xfrm>
              <a:off x="3588600" y="1159123"/>
              <a:ext cx="1966800" cy="250318"/>
              <a:chOff x="3580725" y="1276925"/>
              <a:chExt cx="1966800" cy="310800"/>
            </a:xfrm>
          </p:grpSpPr>
          <p:sp>
            <p:nvSpPr>
              <p:cNvPr id="4370" name="Google Shape;4370;p141"/>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71" name="Google Shape;4371;p141"/>
              <p:cNvCxnSpPr>
                <a:stCxn id="4370" idx="1"/>
                <a:endCxn id="4370"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372" name="Google Shape;4372;p141"/>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3</a:t>
              </a:r>
              <a:endParaRPr/>
            </a:p>
          </p:txBody>
        </p:sp>
        <p:sp>
          <p:nvSpPr>
            <p:cNvPr id="4373" name="Google Shape;4373;p141"/>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374" name="Google Shape;4374;p141"/>
          <p:cNvGrpSpPr/>
          <p:nvPr/>
        </p:nvGrpSpPr>
        <p:grpSpPr>
          <a:xfrm>
            <a:off x="3580981" y="3280415"/>
            <a:ext cx="1982040" cy="309916"/>
            <a:chOff x="3573360" y="1099525"/>
            <a:chExt cx="1982040" cy="309916"/>
          </a:xfrm>
        </p:grpSpPr>
        <p:grpSp>
          <p:nvGrpSpPr>
            <p:cNvPr id="4375" name="Google Shape;4375;p141"/>
            <p:cNvGrpSpPr/>
            <p:nvPr/>
          </p:nvGrpSpPr>
          <p:grpSpPr>
            <a:xfrm>
              <a:off x="3588600" y="1159123"/>
              <a:ext cx="1966800" cy="250318"/>
              <a:chOff x="3580725" y="1276925"/>
              <a:chExt cx="1966800" cy="310800"/>
            </a:xfrm>
          </p:grpSpPr>
          <p:sp>
            <p:nvSpPr>
              <p:cNvPr id="4376" name="Google Shape;4376;p141"/>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77" name="Google Shape;4377;p141"/>
              <p:cNvCxnSpPr>
                <a:stCxn id="4376" idx="1"/>
                <a:endCxn id="4376"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378" name="Google Shape;4378;p141"/>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5</a:t>
              </a:r>
              <a:endParaRPr/>
            </a:p>
          </p:txBody>
        </p:sp>
        <p:sp>
          <p:nvSpPr>
            <p:cNvPr id="4379" name="Google Shape;4379;p141"/>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grpSp>
        <p:nvGrpSpPr>
          <p:cNvPr id="4380" name="Google Shape;4380;p141"/>
          <p:cNvGrpSpPr/>
          <p:nvPr/>
        </p:nvGrpSpPr>
        <p:grpSpPr>
          <a:xfrm>
            <a:off x="3580981" y="3553354"/>
            <a:ext cx="1982040" cy="309916"/>
            <a:chOff x="3573360" y="1099525"/>
            <a:chExt cx="1982040" cy="309916"/>
          </a:xfrm>
        </p:grpSpPr>
        <p:grpSp>
          <p:nvGrpSpPr>
            <p:cNvPr id="4381" name="Google Shape;4381;p141"/>
            <p:cNvGrpSpPr/>
            <p:nvPr/>
          </p:nvGrpSpPr>
          <p:grpSpPr>
            <a:xfrm>
              <a:off x="3588600" y="1159123"/>
              <a:ext cx="1966800" cy="250318"/>
              <a:chOff x="3580725" y="1276925"/>
              <a:chExt cx="1966800" cy="310800"/>
            </a:xfrm>
          </p:grpSpPr>
          <p:sp>
            <p:nvSpPr>
              <p:cNvPr id="4382" name="Google Shape;4382;p141"/>
              <p:cNvSpPr/>
              <p:nvPr/>
            </p:nvSpPr>
            <p:spPr>
              <a:xfrm>
                <a:off x="3580725" y="1276925"/>
                <a:ext cx="1966800" cy="3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83" name="Google Shape;4383;p141"/>
              <p:cNvCxnSpPr>
                <a:stCxn id="4382" idx="1"/>
                <a:endCxn id="4382" idx="3"/>
              </p:cNvCxnSpPr>
              <p:nvPr/>
            </p:nvCxnSpPr>
            <p:spPr>
              <a:xfrm>
                <a:off x="3580725" y="1432325"/>
                <a:ext cx="1966800" cy="0"/>
              </a:xfrm>
              <a:prstGeom prst="straightConnector1">
                <a:avLst/>
              </a:prstGeom>
              <a:noFill/>
              <a:ln cap="flat" cmpd="sng" w="9525">
                <a:solidFill>
                  <a:schemeClr val="dk2"/>
                </a:solidFill>
                <a:prstDash val="solid"/>
                <a:round/>
                <a:headEnd len="med" w="med" type="none"/>
                <a:tailEnd len="med" w="med" type="none"/>
              </a:ln>
            </p:spPr>
          </p:cxnSp>
        </p:grpSp>
        <p:sp>
          <p:nvSpPr>
            <p:cNvPr id="4384" name="Google Shape;4384;p141"/>
            <p:cNvSpPr txBox="1"/>
            <p:nvPr/>
          </p:nvSpPr>
          <p:spPr>
            <a:xfrm>
              <a:off x="3596550" y="1099525"/>
              <a:ext cx="2751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6</a:t>
              </a:r>
              <a:endParaRPr/>
            </a:p>
          </p:txBody>
        </p:sp>
        <p:sp>
          <p:nvSpPr>
            <p:cNvPr id="4385" name="Google Shape;4385;p141"/>
            <p:cNvSpPr txBox="1"/>
            <p:nvPr/>
          </p:nvSpPr>
          <p:spPr>
            <a:xfrm>
              <a:off x="3573360" y="1207500"/>
              <a:ext cx="307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pm</a:t>
              </a:r>
              <a:endParaRPr/>
            </a:p>
          </p:txBody>
        </p:sp>
      </p:grpSp>
      <p:cxnSp>
        <p:nvCxnSpPr>
          <p:cNvPr id="4386" name="Google Shape;4386;p141"/>
          <p:cNvCxnSpPr/>
          <p:nvPr/>
        </p:nvCxnSpPr>
        <p:spPr>
          <a:xfrm rot="10800000">
            <a:off x="4194025" y="851650"/>
            <a:ext cx="15300" cy="3067800"/>
          </a:xfrm>
          <a:prstGeom prst="straightConnector1">
            <a:avLst/>
          </a:prstGeom>
          <a:noFill/>
          <a:ln cap="flat" cmpd="sng" w="9525">
            <a:solidFill>
              <a:schemeClr val="dk2"/>
            </a:solidFill>
            <a:prstDash val="solid"/>
            <a:round/>
            <a:headEnd len="med" w="med" type="none"/>
            <a:tailEnd len="med" w="med" type="none"/>
          </a:ln>
        </p:spPr>
      </p:cxnSp>
      <p:cxnSp>
        <p:nvCxnSpPr>
          <p:cNvPr id="4387" name="Google Shape;4387;p141"/>
          <p:cNvCxnSpPr/>
          <p:nvPr/>
        </p:nvCxnSpPr>
        <p:spPr>
          <a:xfrm rot="10800000">
            <a:off x="4718725" y="820688"/>
            <a:ext cx="15300" cy="3067800"/>
          </a:xfrm>
          <a:prstGeom prst="straightConnector1">
            <a:avLst/>
          </a:prstGeom>
          <a:noFill/>
          <a:ln cap="flat" cmpd="sng" w="9525">
            <a:solidFill>
              <a:schemeClr val="dk2"/>
            </a:solidFill>
            <a:prstDash val="solid"/>
            <a:round/>
            <a:headEnd len="med" w="med" type="none"/>
            <a:tailEnd len="med" w="med" type="none"/>
          </a:ln>
        </p:spPr>
      </p:cxnSp>
      <p:sp>
        <p:nvSpPr>
          <p:cNvPr id="4388" name="Google Shape;4388;p141"/>
          <p:cNvSpPr/>
          <p:nvPr/>
        </p:nvSpPr>
        <p:spPr>
          <a:xfrm>
            <a:off x="3669325" y="490900"/>
            <a:ext cx="5247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t>Tomorrow</a:t>
            </a:r>
            <a:endParaRPr sz="500"/>
          </a:p>
          <a:p>
            <a:pPr indent="0" lvl="0" marL="0" rtl="0" algn="ctr">
              <a:spcBef>
                <a:spcPts val="0"/>
              </a:spcBef>
              <a:spcAft>
                <a:spcPts val="0"/>
              </a:spcAft>
              <a:buNone/>
            </a:pPr>
            <a:r>
              <a:rPr b="1" lang="en" sz="700"/>
              <a:t>12th</a:t>
            </a:r>
            <a:endParaRPr b="1" sz="700"/>
          </a:p>
        </p:txBody>
      </p:sp>
      <p:sp>
        <p:nvSpPr>
          <p:cNvPr id="4389" name="Google Shape;4389;p141"/>
          <p:cNvSpPr/>
          <p:nvPr/>
        </p:nvSpPr>
        <p:spPr>
          <a:xfrm>
            <a:off x="4194013" y="490900"/>
            <a:ext cx="5247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t>Monday</a:t>
            </a:r>
            <a:endParaRPr sz="500"/>
          </a:p>
          <a:p>
            <a:pPr indent="0" lvl="0" marL="0" rtl="0" algn="ctr">
              <a:spcBef>
                <a:spcPts val="0"/>
              </a:spcBef>
              <a:spcAft>
                <a:spcPts val="0"/>
              </a:spcAft>
              <a:buNone/>
            </a:pPr>
            <a:r>
              <a:rPr b="1" lang="en" sz="700"/>
              <a:t>13th</a:t>
            </a:r>
            <a:endParaRPr b="1" sz="700"/>
          </a:p>
        </p:txBody>
      </p:sp>
      <p:sp>
        <p:nvSpPr>
          <p:cNvPr id="4390" name="Google Shape;4390;p141"/>
          <p:cNvSpPr/>
          <p:nvPr/>
        </p:nvSpPr>
        <p:spPr>
          <a:xfrm>
            <a:off x="4718725" y="490900"/>
            <a:ext cx="5247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t>Tuesday</a:t>
            </a:r>
            <a:endParaRPr sz="500"/>
          </a:p>
          <a:p>
            <a:pPr indent="0" lvl="0" marL="0" rtl="0" algn="ctr">
              <a:spcBef>
                <a:spcPts val="0"/>
              </a:spcBef>
              <a:spcAft>
                <a:spcPts val="0"/>
              </a:spcAft>
              <a:buNone/>
            </a:pPr>
            <a:r>
              <a:rPr b="1" lang="en" sz="700"/>
              <a:t>14th</a:t>
            </a:r>
            <a:endParaRPr b="1" sz="700"/>
          </a:p>
        </p:txBody>
      </p:sp>
      <p:cxnSp>
        <p:nvCxnSpPr>
          <p:cNvPr id="4391" name="Google Shape;4391;p141"/>
          <p:cNvCxnSpPr/>
          <p:nvPr/>
        </p:nvCxnSpPr>
        <p:spPr>
          <a:xfrm rot="10800000">
            <a:off x="5243425" y="820688"/>
            <a:ext cx="15300" cy="3067800"/>
          </a:xfrm>
          <a:prstGeom prst="straightConnector1">
            <a:avLst/>
          </a:prstGeom>
          <a:noFill/>
          <a:ln cap="flat" cmpd="sng" w="9525">
            <a:solidFill>
              <a:schemeClr val="dk2"/>
            </a:solidFill>
            <a:prstDash val="solid"/>
            <a:round/>
            <a:headEnd len="med" w="med" type="none"/>
            <a:tailEnd len="med" w="med" type="none"/>
          </a:ln>
        </p:spPr>
      </p:cxnSp>
      <p:sp>
        <p:nvSpPr>
          <p:cNvPr id="4392" name="Google Shape;4392;p141"/>
          <p:cNvSpPr/>
          <p:nvPr/>
        </p:nvSpPr>
        <p:spPr>
          <a:xfrm>
            <a:off x="5258725" y="490900"/>
            <a:ext cx="5247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t>Wed</a:t>
            </a:r>
            <a:endParaRPr sz="500"/>
          </a:p>
          <a:p>
            <a:pPr indent="0" lvl="0" marL="0" rtl="0" algn="ctr">
              <a:spcBef>
                <a:spcPts val="0"/>
              </a:spcBef>
              <a:spcAft>
                <a:spcPts val="0"/>
              </a:spcAft>
              <a:buNone/>
            </a:pPr>
            <a:r>
              <a:rPr b="1" lang="en" sz="700"/>
              <a:t>15th</a:t>
            </a:r>
            <a:endParaRPr b="1" sz="700"/>
          </a:p>
        </p:txBody>
      </p:sp>
      <p:pic>
        <p:nvPicPr>
          <p:cNvPr id="4393" name="Google Shape;4393;p141"/>
          <p:cNvPicPr preferRelativeResize="0"/>
          <p:nvPr/>
        </p:nvPicPr>
        <p:blipFill rotWithShape="1">
          <a:blip r:embed="rId3">
            <a:alphaModFix/>
          </a:blip>
          <a:srcRect b="83179" l="86917" r="0" t="0"/>
          <a:stretch/>
        </p:blipFill>
        <p:spPr>
          <a:xfrm>
            <a:off x="5527175" y="85250"/>
            <a:ext cx="338500" cy="813901"/>
          </a:xfrm>
          <a:prstGeom prst="rect">
            <a:avLst/>
          </a:prstGeom>
          <a:noFill/>
          <a:ln>
            <a:noFill/>
          </a:ln>
        </p:spPr>
      </p:pic>
      <p:sp>
        <p:nvSpPr>
          <p:cNvPr id="4394" name="Google Shape;4394;p141"/>
          <p:cNvSpPr/>
          <p:nvPr/>
        </p:nvSpPr>
        <p:spPr>
          <a:xfrm>
            <a:off x="5159825" y="3955650"/>
            <a:ext cx="250200" cy="2502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95" name="Google Shape;4395;p141"/>
          <p:cNvPicPr preferRelativeResize="0"/>
          <p:nvPr/>
        </p:nvPicPr>
        <p:blipFill>
          <a:blip r:embed="rId8">
            <a:alphaModFix/>
          </a:blip>
          <a:stretch>
            <a:fillRect/>
          </a:stretch>
        </p:blipFill>
        <p:spPr>
          <a:xfrm>
            <a:off x="5215065" y="4010885"/>
            <a:ext cx="139725" cy="139725"/>
          </a:xfrm>
          <a:prstGeom prst="rect">
            <a:avLst/>
          </a:prstGeom>
          <a:noFill/>
          <a:ln>
            <a:noFill/>
          </a:ln>
        </p:spPr>
      </p:pic>
      <p:sp>
        <p:nvSpPr>
          <p:cNvPr id="4396" name="Google Shape;4396;p141"/>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Calendar Page - Go Live scheduling</a:t>
            </a:r>
            <a:endParaRPr>
              <a:solidFill>
                <a:schemeClr val="dk1"/>
              </a:solidFill>
            </a:endParaRPr>
          </a:p>
          <a:p>
            <a:pPr indent="0" lvl="0" marL="0" rtl="0" algn="l">
              <a:spcBef>
                <a:spcPts val="0"/>
              </a:spcBef>
              <a:spcAft>
                <a:spcPts val="0"/>
              </a:spcAft>
              <a:buNone/>
            </a:pPr>
            <a:r>
              <a:t/>
            </a:r>
            <a:endParaRPr/>
          </a:p>
        </p:txBody>
      </p:sp>
      <p:sp>
        <p:nvSpPr>
          <p:cNvPr id="4397" name="Google Shape;4397;p141"/>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Char char="●"/>
            </a:pPr>
            <a:r>
              <a:rPr lang="en" sz="900">
                <a:solidFill>
                  <a:schemeClr val="dk1"/>
                </a:solidFill>
              </a:rPr>
              <a:t>By clicking the </a:t>
            </a:r>
            <a:r>
              <a:rPr lang="en" sz="900">
                <a:solidFill>
                  <a:schemeClr val="dk1"/>
                </a:solidFill>
              </a:rPr>
              <a:t>lightning</a:t>
            </a:r>
            <a:r>
              <a:rPr lang="en" sz="900">
                <a:solidFill>
                  <a:schemeClr val="dk1"/>
                </a:solidFill>
              </a:rPr>
              <a:t> bolt icon in the corner, team members can access the “Go Live Now” feature.</a:t>
            </a:r>
            <a:endParaRPr sz="900">
              <a:solidFill>
                <a:schemeClr val="dk1"/>
              </a:solidFill>
            </a:endParaRPr>
          </a:p>
        </p:txBody>
      </p:sp>
      <p:sp>
        <p:nvSpPr>
          <p:cNvPr id="4398" name="Google Shape;4398;p141"/>
          <p:cNvSpPr/>
          <p:nvPr/>
        </p:nvSpPr>
        <p:spPr>
          <a:xfrm>
            <a:off x="4437413" y="3737225"/>
            <a:ext cx="722400" cy="6870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41"/>
          <p:cNvSpPr/>
          <p:nvPr/>
        </p:nvSpPr>
        <p:spPr>
          <a:xfrm>
            <a:off x="3864475" y="1050700"/>
            <a:ext cx="278400" cy="18501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41"/>
          <p:cNvSpPr/>
          <p:nvPr/>
        </p:nvSpPr>
        <p:spPr>
          <a:xfrm>
            <a:off x="4324825" y="1050700"/>
            <a:ext cx="278400" cy="7818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41"/>
          <p:cNvSpPr/>
          <p:nvPr/>
        </p:nvSpPr>
        <p:spPr>
          <a:xfrm>
            <a:off x="4324825" y="2423688"/>
            <a:ext cx="278400" cy="7818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41"/>
          <p:cNvSpPr/>
          <p:nvPr/>
        </p:nvSpPr>
        <p:spPr>
          <a:xfrm>
            <a:off x="4849525" y="1050688"/>
            <a:ext cx="278400" cy="7818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41"/>
          <p:cNvSpPr/>
          <p:nvPr/>
        </p:nvSpPr>
        <p:spPr>
          <a:xfrm>
            <a:off x="4814550" y="2938063"/>
            <a:ext cx="278400" cy="7818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2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03" name="Google Shape;303;p25"/>
          <p:cNvSpPr/>
          <p:nvPr/>
        </p:nvSpPr>
        <p:spPr>
          <a:xfrm>
            <a:off x="3596550" y="4284550"/>
            <a:ext cx="1950900" cy="3600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Next</a:t>
            </a:r>
            <a:endParaRPr/>
          </a:p>
        </p:txBody>
      </p:sp>
      <p:sp>
        <p:nvSpPr>
          <p:cNvPr id="304" name="Google Shape;304;p25"/>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Login options for new user (</a:t>
            </a:r>
            <a:r>
              <a:rPr lang="en">
                <a:solidFill>
                  <a:schemeClr val="dk1"/>
                </a:solidFill>
              </a:rPr>
              <a:t>Team Member</a:t>
            </a:r>
            <a:r>
              <a:rPr lang="en">
                <a:solidFill>
                  <a:schemeClr val="dk1"/>
                </a:solidFill>
              </a:rPr>
              <a:t>)</a:t>
            </a:r>
            <a:r>
              <a:rPr lang="en"/>
              <a:t>.</a:t>
            </a:r>
            <a:endParaRPr/>
          </a:p>
        </p:txBody>
      </p:sp>
      <p:sp>
        <p:nvSpPr>
          <p:cNvPr id="305" name="Google Shape;305;p25"/>
          <p:cNvSpPr txBox="1"/>
          <p:nvPr/>
        </p:nvSpPr>
        <p:spPr>
          <a:xfrm>
            <a:off x="280750" y="99620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is the screen shown to a new team member who does not have an account..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This page will allow them to choose how they would like to create an account and log-in..</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They can either:</a:t>
            </a:r>
            <a:endParaRPr sz="900"/>
          </a:p>
          <a:p>
            <a:pPr indent="-285750" lvl="0" marL="457200" rtl="0" algn="l">
              <a:spcBef>
                <a:spcPts val="0"/>
              </a:spcBef>
              <a:spcAft>
                <a:spcPts val="0"/>
              </a:spcAft>
              <a:buSzPts val="900"/>
              <a:buChar char="●"/>
            </a:pPr>
            <a:r>
              <a:rPr lang="en" sz="900"/>
              <a:t>Login with a social media account</a:t>
            </a:r>
            <a:endParaRPr sz="900"/>
          </a:p>
          <a:p>
            <a:pPr indent="-285750" lvl="0" marL="457200" rtl="0" algn="l">
              <a:spcBef>
                <a:spcPts val="0"/>
              </a:spcBef>
              <a:spcAft>
                <a:spcPts val="0"/>
              </a:spcAft>
              <a:buSzPts val="900"/>
              <a:buChar char="●"/>
            </a:pPr>
            <a:r>
              <a:rPr lang="en" sz="900"/>
              <a:t>Create an account with an email and password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IF they choose to create username and password: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a:t>
            </a:r>
            <a:endParaRPr sz="900"/>
          </a:p>
          <a:p>
            <a:pPr indent="-285750" lvl="0" marL="457200" rtl="0" algn="l">
              <a:spcBef>
                <a:spcPts val="0"/>
              </a:spcBef>
              <a:spcAft>
                <a:spcPts val="0"/>
              </a:spcAft>
              <a:buSzPts val="900"/>
              <a:buChar char="●"/>
            </a:pPr>
            <a:r>
              <a:rPr lang="en" sz="900"/>
              <a:t>Password must be at least 6 characters, be alphanumeric and contain 1 uppercase and 1 lowercase</a:t>
            </a:r>
            <a:endParaRPr sz="900"/>
          </a:p>
          <a:p>
            <a:pPr indent="-285750" lvl="0" marL="457200" rtl="0" algn="l">
              <a:spcBef>
                <a:spcPts val="0"/>
              </a:spcBef>
              <a:spcAft>
                <a:spcPts val="0"/>
              </a:spcAft>
              <a:buSzPts val="900"/>
              <a:buChar char="●"/>
            </a:pPr>
            <a:r>
              <a:rPr lang="en" sz="900"/>
              <a:t>Email must be a valid email</a:t>
            </a:r>
            <a:endParaRPr sz="900"/>
          </a:p>
          <a:p>
            <a:pPr indent="-285750" lvl="0" marL="457200" rtl="0" algn="l">
              <a:spcBef>
                <a:spcPts val="0"/>
              </a:spcBef>
              <a:spcAft>
                <a:spcPts val="0"/>
              </a:spcAft>
              <a:buSzPts val="900"/>
              <a:buChar char="●"/>
            </a:pPr>
            <a:r>
              <a:rPr lang="en" sz="900"/>
              <a:t>Verify password box does not appear until after password is entered. </a:t>
            </a:r>
            <a:endParaRPr sz="900"/>
          </a:p>
        </p:txBody>
      </p:sp>
      <p:sp>
        <p:nvSpPr>
          <p:cNvPr id="306" name="Google Shape;306;p25"/>
          <p:cNvSpPr txBox="1"/>
          <p:nvPr/>
        </p:nvSpPr>
        <p:spPr>
          <a:xfrm flipH="1">
            <a:off x="-896875" y="-1604825"/>
            <a:ext cx="12978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25"/>
          <p:cNvPicPr preferRelativeResize="0"/>
          <p:nvPr/>
        </p:nvPicPr>
        <p:blipFill rotWithShape="1">
          <a:blip r:embed="rId4">
            <a:alphaModFix/>
          </a:blip>
          <a:srcRect b="57283" l="73012" r="5670" t="32500"/>
          <a:stretch/>
        </p:blipFill>
        <p:spPr>
          <a:xfrm>
            <a:off x="3786200" y="2143550"/>
            <a:ext cx="1571599" cy="360000"/>
          </a:xfrm>
          <a:prstGeom prst="rect">
            <a:avLst/>
          </a:prstGeom>
          <a:noFill/>
          <a:ln>
            <a:noFill/>
          </a:ln>
        </p:spPr>
      </p:pic>
      <p:pic>
        <p:nvPicPr>
          <p:cNvPr id="308" name="Google Shape;308;p25"/>
          <p:cNvPicPr preferRelativeResize="0"/>
          <p:nvPr/>
        </p:nvPicPr>
        <p:blipFill rotWithShape="1">
          <a:blip r:embed="rId4">
            <a:alphaModFix/>
          </a:blip>
          <a:srcRect b="57280" l="5781" r="72900" t="32504"/>
          <a:stretch/>
        </p:blipFill>
        <p:spPr>
          <a:xfrm>
            <a:off x="3786188" y="1641313"/>
            <a:ext cx="1571624" cy="360000"/>
          </a:xfrm>
          <a:prstGeom prst="rect">
            <a:avLst/>
          </a:prstGeom>
          <a:noFill/>
          <a:ln>
            <a:noFill/>
          </a:ln>
        </p:spPr>
      </p:pic>
      <p:sp>
        <p:nvSpPr>
          <p:cNvPr id="309" name="Google Shape;309;p25"/>
          <p:cNvSpPr txBox="1"/>
          <p:nvPr/>
        </p:nvSpPr>
        <p:spPr>
          <a:xfrm>
            <a:off x="3358800" y="402875"/>
            <a:ext cx="24264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Create a username and password or connect social media account</a:t>
            </a:r>
            <a:endParaRPr sz="1200"/>
          </a:p>
        </p:txBody>
      </p:sp>
      <p:sp>
        <p:nvSpPr>
          <p:cNvPr id="310" name="Google Shape;310;p25"/>
          <p:cNvSpPr/>
          <p:nvPr/>
        </p:nvSpPr>
        <p:spPr>
          <a:xfrm>
            <a:off x="3795750" y="2822150"/>
            <a:ext cx="1552500" cy="34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Enter email for username</a:t>
            </a:r>
            <a:endParaRPr sz="900"/>
          </a:p>
        </p:txBody>
      </p:sp>
      <p:sp>
        <p:nvSpPr>
          <p:cNvPr id="311" name="Google Shape;311;p25"/>
          <p:cNvSpPr/>
          <p:nvPr/>
        </p:nvSpPr>
        <p:spPr>
          <a:xfrm>
            <a:off x="3795750" y="3317500"/>
            <a:ext cx="1552500" cy="34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Create Password</a:t>
            </a:r>
            <a:endParaRPr sz="900"/>
          </a:p>
        </p:txBody>
      </p:sp>
      <p:sp>
        <p:nvSpPr>
          <p:cNvPr id="312" name="Google Shape;312;p25"/>
          <p:cNvSpPr/>
          <p:nvPr/>
        </p:nvSpPr>
        <p:spPr>
          <a:xfrm>
            <a:off x="3795750" y="3812838"/>
            <a:ext cx="1552500" cy="342900"/>
          </a:xfrm>
          <a:prstGeom prst="roundRect">
            <a:avLst>
              <a:gd fmla="val 16667" name="adj"/>
            </a:avLst>
          </a:prstGeom>
          <a:solidFill>
            <a:schemeClr val="lt2"/>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Verify Password</a:t>
            </a:r>
            <a:endParaRPr sz="900"/>
          </a:p>
        </p:txBody>
      </p:sp>
      <p:pic>
        <p:nvPicPr>
          <p:cNvPr id="313" name="Google Shape;313;p25"/>
          <p:cNvPicPr preferRelativeResize="0"/>
          <p:nvPr/>
        </p:nvPicPr>
        <p:blipFill rotWithShape="1">
          <a:blip r:embed="rId4">
            <a:alphaModFix/>
          </a:blip>
          <a:srcRect b="43310" l="5786" r="73154" t="46474"/>
          <a:stretch/>
        </p:blipFill>
        <p:spPr>
          <a:xfrm>
            <a:off x="3795750" y="1139075"/>
            <a:ext cx="1552501" cy="3600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7" name="Shape 4407"/>
        <p:cNvGrpSpPr/>
        <p:nvPr/>
      </p:nvGrpSpPr>
      <p:grpSpPr>
        <a:xfrm>
          <a:off x="0" y="0"/>
          <a:ext cx="0" cy="0"/>
          <a:chOff x="0" y="0"/>
          <a:chExt cx="0" cy="0"/>
        </a:xfrm>
      </p:grpSpPr>
      <p:pic>
        <p:nvPicPr>
          <p:cNvPr id="4408" name="Google Shape;4408;p14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409" name="Google Shape;4409;p142"/>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4410" name="Google Shape;4410;p142"/>
          <p:cNvSpPr txBox="1"/>
          <p:nvPr/>
        </p:nvSpPr>
        <p:spPr>
          <a:xfrm>
            <a:off x="3580975" y="4022797"/>
            <a:ext cx="701400" cy="2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grpSp>
        <p:nvGrpSpPr>
          <p:cNvPr id="4411" name="Google Shape;4411;p142"/>
          <p:cNvGrpSpPr/>
          <p:nvPr/>
        </p:nvGrpSpPr>
        <p:grpSpPr>
          <a:xfrm>
            <a:off x="3580975" y="4273000"/>
            <a:ext cx="1950900" cy="360000"/>
            <a:chOff x="3596550" y="4284550"/>
            <a:chExt cx="1950900" cy="360000"/>
          </a:xfrm>
        </p:grpSpPr>
        <p:sp>
          <p:nvSpPr>
            <p:cNvPr id="4412" name="Google Shape;4412;p14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13" name="Google Shape;4413;p142"/>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4414" name="Google Shape;4414;p142"/>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415" name="Google Shape;4415;p142"/>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4416" name="Google Shape;4416;p142"/>
            <p:cNvPicPr preferRelativeResize="0"/>
            <p:nvPr/>
          </p:nvPicPr>
          <p:blipFill>
            <a:blip r:embed="rId7">
              <a:alphaModFix/>
            </a:blip>
            <a:stretch>
              <a:fillRect/>
            </a:stretch>
          </p:blipFill>
          <p:spPr>
            <a:xfrm>
              <a:off x="4822339" y="4357425"/>
              <a:ext cx="228975" cy="230175"/>
            </a:xfrm>
            <a:prstGeom prst="rect">
              <a:avLst/>
            </a:prstGeom>
            <a:noFill/>
            <a:ln>
              <a:noFill/>
            </a:ln>
          </p:spPr>
        </p:pic>
      </p:grpSp>
      <p:grpSp>
        <p:nvGrpSpPr>
          <p:cNvPr id="4417" name="Google Shape;4417;p142"/>
          <p:cNvGrpSpPr/>
          <p:nvPr/>
        </p:nvGrpSpPr>
        <p:grpSpPr>
          <a:xfrm>
            <a:off x="5214350" y="3872500"/>
            <a:ext cx="250200" cy="250200"/>
            <a:chOff x="1650350" y="3160475"/>
            <a:chExt cx="250200" cy="250200"/>
          </a:xfrm>
        </p:grpSpPr>
        <p:sp>
          <p:nvSpPr>
            <p:cNvPr id="4418" name="Google Shape;4418;p142"/>
            <p:cNvSpPr/>
            <p:nvPr/>
          </p:nvSpPr>
          <p:spPr>
            <a:xfrm>
              <a:off x="1650350" y="3160475"/>
              <a:ext cx="250200" cy="2502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19" name="Google Shape;4419;p142"/>
            <p:cNvPicPr preferRelativeResize="0"/>
            <p:nvPr/>
          </p:nvPicPr>
          <p:blipFill>
            <a:blip r:embed="rId8">
              <a:alphaModFix/>
            </a:blip>
            <a:stretch>
              <a:fillRect/>
            </a:stretch>
          </p:blipFill>
          <p:spPr>
            <a:xfrm>
              <a:off x="1692411" y="3199800"/>
              <a:ext cx="166075" cy="171550"/>
            </a:xfrm>
            <a:prstGeom prst="rect">
              <a:avLst/>
            </a:prstGeom>
            <a:noFill/>
            <a:ln>
              <a:noFill/>
            </a:ln>
          </p:spPr>
        </p:pic>
      </p:grpSp>
      <p:pic>
        <p:nvPicPr>
          <p:cNvPr id="4420" name="Google Shape;4420;p142"/>
          <p:cNvPicPr preferRelativeResize="0"/>
          <p:nvPr/>
        </p:nvPicPr>
        <p:blipFill>
          <a:blip r:embed="rId9">
            <a:alphaModFix/>
          </a:blip>
          <a:stretch>
            <a:fillRect/>
          </a:stretch>
        </p:blipFill>
        <p:spPr>
          <a:xfrm>
            <a:off x="4406050" y="4327900"/>
            <a:ext cx="250200" cy="250200"/>
          </a:xfrm>
          <a:prstGeom prst="rect">
            <a:avLst/>
          </a:prstGeom>
          <a:noFill/>
          <a:ln>
            <a:noFill/>
          </a:ln>
        </p:spPr>
      </p:pic>
      <p:pic>
        <p:nvPicPr>
          <p:cNvPr id="4421" name="Google Shape;4421;p142"/>
          <p:cNvPicPr preferRelativeResize="0"/>
          <p:nvPr/>
        </p:nvPicPr>
        <p:blipFill>
          <a:blip r:embed="rId10">
            <a:alphaModFix/>
          </a:blip>
          <a:stretch>
            <a:fillRect/>
          </a:stretch>
        </p:blipFill>
        <p:spPr>
          <a:xfrm>
            <a:off x="3724650" y="1656775"/>
            <a:ext cx="1694700" cy="1694700"/>
          </a:xfrm>
          <a:prstGeom prst="rect">
            <a:avLst/>
          </a:prstGeom>
          <a:noFill/>
          <a:ln>
            <a:noFill/>
          </a:ln>
        </p:spPr>
      </p:pic>
      <p:sp>
        <p:nvSpPr>
          <p:cNvPr id="4422" name="Google Shape;4422;p142"/>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Calendar Page - Go Live Now</a:t>
            </a:r>
            <a:endParaRPr>
              <a:solidFill>
                <a:schemeClr val="dk1"/>
              </a:solidFill>
            </a:endParaRPr>
          </a:p>
          <a:p>
            <a:pPr indent="0" lvl="0" marL="0" rtl="0" algn="l">
              <a:spcBef>
                <a:spcPts val="0"/>
              </a:spcBef>
              <a:spcAft>
                <a:spcPts val="0"/>
              </a:spcAft>
              <a:buNone/>
            </a:pPr>
            <a:r>
              <a:t/>
            </a:r>
            <a:endParaRPr/>
          </a:p>
        </p:txBody>
      </p:sp>
      <p:sp>
        <p:nvSpPr>
          <p:cNvPr id="4423" name="Google Shape;4423;p142"/>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Go Live now allows team members to make themselves available for on demand work. When a customer makes a same day or on-demand requests it will go to members who are “Live”.</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“Going Live” is activated by hitting the lighting bolt. You can end going live by also clicking the lighting bolt.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Rules: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When a member is live they earn 10 points an hour</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When assigned to a live shift they earn double the points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While live team members pay increases by $1/hr. From whatever their initial pay is to a maximum of $21/hr</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Live feature is automatically deactivated after 8pm same day</a:t>
            </a:r>
            <a:endParaRPr sz="900">
              <a:solidFill>
                <a:schemeClr val="dk1"/>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7" name="Shape 4427"/>
        <p:cNvGrpSpPr/>
        <p:nvPr/>
      </p:nvGrpSpPr>
      <p:grpSpPr>
        <a:xfrm>
          <a:off x="0" y="0"/>
          <a:ext cx="0" cy="0"/>
          <a:chOff x="0" y="0"/>
          <a:chExt cx="0" cy="0"/>
        </a:xfrm>
      </p:grpSpPr>
      <p:sp>
        <p:nvSpPr>
          <p:cNvPr id="4428" name="Google Shape;4428;p14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b="1" lang="en" u="sng"/>
              <a:t>End</a:t>
            </a:r>
            <a:endParaRPr b="1" u="sng"/>
          </a:p>
          <a:p>
            <a:pPr indent="0" lvl="0" marL="457200" rtl="0" algn="ctr">
              <a:spcBef>
                <a:spcPts val="0"/>
              </a:spcBef>
              <a:spcAft>
                <a:spcPts val="0"/>
              </a:spcAft>
              <a:buNone/>
            </a:pPr>
            <a:r>
              <a:rPr lang="en"/>
              <a:t>3. Calendar Page</a:t>
            </a:r>
            <a:endParaRPr/>
          </a:p>
        </p:txBody>
      </p:sp>
      <p:sp>
        <p:nvSpPr>
          <p:cNvPr id="4429" name="Google Shape;4429;p14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 App</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3" name="Shape 4433"/>
        <p:cNvGrpSpPr/>
        <p:nvPr/>
      </p:nvGrpSpPr>
      <p:grpSpPr>
        <a:xfrm>
          <a:off x="0" y="0"/>
          <a:ext cx="0" cy="0"/>
          <a:chOff x="0" y="0"/>
          <a:chExt cx="0" cy="0"/>
        </a:xfrm>
      </p:grpSpPr>
      <p:sp>
        <p:nvSpPr>
          <p:cNvPr id="4434" name="Google Shape;4434;p14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t/>
            </a:r>
            <a:endParaRPr b="1" u="sng"/>
          </a:p>
          <a:p>
            <a:pPr indent="0" lvl="0" marL="457200" rtl="0" algn="ctr">
              <a:spcBef>
                <a:spcPts val="0"/>
              </a:spcBef>
              <a:spcAft>
                <a:spcPts val="0"/>
              </a:spcAft>
              <a:buNone/>
            </a:pPr>
            <a:r>
              <a:rPr lang="en"/>
              <a:t>4</a:t>
            </a:r>
            <a:r>
              <a:rPr lang="en"/>
              <a:t>. Notifications &amp; Community Feed</a:t>
            </a:r>
            <a:endParaRPr/>
          </a:p>
        </p:txBody>
      </p:sp>
      <p:sp>
        <p:nvSpPr>
          <p:cNvPr id="4435" name="Google Shape;4435;p1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 App</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9" name="Shape 4439"/>
        <p:cNvGrpSpPr/>
        <p:nvPr/>
      </p:nvGrpSpPr>
      <p:grpSpPr>
        <a:xfrm>
          <a:off x="0" y="0"/>
          <a:ext cx="0" cy="0"/>
          <a:chOff x="0" y="0"/>
          <a:chExt cx="0" cy="0"/>
        </a:xfrm>
      </p:grpSpPr>
      <p:pic>
        <p:nvPicPr>
          <p:cNvPr id="4440" name="Google Shape;4440;p14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441" name="Google Shape;4441;p145"/>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sp>
        <p:nvSpPr>
          <p:cNvPr id="4442" name="Google Shape;4442;p145"/>
          <p:cNvSpPr txBox="1"/>
          <p:nvPr/>
        </p:nvSpPr>
        <p:spPr>
          <a:xfrm>
            <a:off x="3612550" y="1401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0</a:t>
            </a:r>
            <a:endParaRPr sz="1800"/>
          </a:p>
          <a:p>
            <a:pPr indent="0" lvl="0" marL="0" rtl="0" algn="l">
              <a:spcBef>
                <a:spcPts val="0"/>
              </a:spcBef>
              <a:spcAft>
                <a:spcPts val="0"/>
              </a:spcAft>
              <a:buNone/>
            </a:pPr>
            <a:r>
              <a:rPr lang="en" sz="900"/>
              <a:t>Points</a:t>
            </a:r>
            <a:endParaRPr sz="900"/>
          </a:p>
        </p:txBody>
      </p:sp>
      <p:sp>
        <p:nvSpPr>
          <p:cNvPr id="4443" name="Google Shape;4443;p145"/>
          <p:cNvSpPr txBox="1"/>
          <p:nvPr/>
        </p:nvSpPr>
        <p:spPr>
          <a:xfrm>
            <a:off x="4463975" y="1401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t>$13.00</a:t>
            </a:r>
            <a:endParaRPr sz="1500"/>
          </a:p>
          <a:p>
            <a:pPr indent="0" lvl="0" marL="0" rtl="0" algn="r">
              <a:spcBef>
                <a:spcPts val="0"/>
              </a:spcBef>
              <a:spcAft>
                <a:spcPts val="0"/>
              </a:spcAft>
              <a:buNone/>
            </a:pPr>
            <a:r>
              <a:rPr lang="en" sz="900"/>
              <a:t>Hourly Rate</a:t>
            </a:r>
            <a:endParaRPr sz="900"/>
          </a:p>
        </p:txBody>
      </p:sp>
      <p:sp>
        <p:nvSpPr>
          <p:cNvPr id="4444" name="Google Shape;4444;p145"/>
          <p:cNvSpPr/>
          <p:nvPr/>
        </p:nvSpPr>
        <p:spPr>
          <a:xfrm>
            <a:off x="3887653" y="1928700"/>
            <a:ext cx="141325" cy="90900"/>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5" name="Google Shape;4445;p145"/>
          <p:cNvGrpSpPr/>
          <p:nvPr/>
        </p:nvGrpSpPr>
        <p:grpSpPr>
          <a:xfrm>
            <a:off x="3596550" y="4284550"/>
            <a:ext cx="1950900" cy="360000"/>
            <a:chOff x="3596550" y="4284550"/>
            <a:chExt cx="1950900" cy="360000"/>
          </a:xfrm>
        </p:grpSpPr>
        <p:sp>
          <p:nvSpPr>
            <p:cNvPr id="4446" name="Google Shape;4446;p14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47" name="Google Shape;4447;p145"/>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4448" name="Google Shape;4448;p14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449" name="Google Shape;4449;p145"/>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4450" name="Google Shape;4450;p145"/>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4451" name="Google Shape;4451;p145"/>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4452" name="Google Shape;4452;p145"/>
          <p:cNvGrpSpPr/>
          <p:nvPr/>
        </p:nvGrpSpPr>
        <p:grpSpPr>
          <a:xfrm>
            <a:off x="3658000" y="2041100"/>
            <a:ext cx="1793100" cy="90900"/>
            <a:chOff x="3664450" y="2181050"/>
            <a:chExt cx="1793100" cy="90900"/>
          </a:xfrm>
        </p:grpSpPr>
        <p:cxnSp>
          <p:nvCxnSpPr>
            <p:cNvPr id="4453" name="Google Shape;4453;p145"/>
            <p:cNvCxnSpPr/>
            <p:nvPr/>
          </p:nvCxnSpPr>
          <p:spPr>
            <a:xfrm>
              <a:off x="3664450" y="2226500"/>
              <a:ext cx="1793100" cy="0"/>
            </a:xfrm>
            <a:prstGeom prst="straightConnector1">
              <a:avLst/>
            </a:prstGeom>
            <a:noFill/>
            <a:ln cap="flat" cmpd="sng" w="28575">
              <a:solidFill>
                <a:schemeClr val="dk2"/>
              </a:solidFill>
              <a:prstDash val="solid"/>
              <a:round/>
              <a:headEnd len="med" w="med" type="none"/>
              <a:tailEnd len="med" w="med" type="none"/>
            </a:ln>
          </p:spPr>
        </p:cxnSp>
        <p:sp>
          <p:nvSpPr>
            <p:cNvPr id="4454" name="Google Shape;4454;p145"/>
            <p:cNvSpPr/>
            <p:nvPr/>
          </p:nvSpPr>
          <p:spPr>
            <a:xfrm>
              <a:off x="38318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45"/>
            <p:cNvSpPr/>
            <p:nvPr/>
          </p:nvSpPr>
          <p:spPr>
            <a:xfrm>
              <a:off x="4091338"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45"/>
            <p:cNvSpPr/>
            <p:nvPr/>
          </p:nvSpPr>
          <p:spPr>
            <a:xfrm>
              <a:off x="43523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45"/>
            <p:cNvSpPr/>
            <p:nvPr/>
          </p:nvSpPr>
          <p:spPr>
            <a:xfrm>
              <a:off x="4613363"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45"/>
            <p:cNvSpPr/>
            <p:nvPr/>
          </p:nvSpPr>
          <p:spPr>
            <a:xfrm>
              <a:off x="48910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45"/>
            <p:cNvSpPr/>
            <p:nvPr/>
          </p:nvSpPr>
          <p:spPr>
            <a:xfrm>
              <a:off x="51724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0" name="Google Shape;4460;p145"/>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45"/>
          <p:cNvSpPr txBox="1"/>
          <p:nvPr/>
        </p:nvSpPr>
        <p:spPr>
          <a:xfrm>
            <a:off x="248525" y="69105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sp>
        <p:nvSpPr>
          <p:cNvPr id="4462" name="Google Shape;4462;p145"/>
          <p:cNvSpPr/>
          <p:nvPr/>
        </p:nvSpPr>
        <p:spPr>
          <a:xfrm>
            <a:off x="3585000" y="1007788"/>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Your next upcoming appointment is [date] at [time]</a:t>
            </a:r>
            <a:endParaRPr/>
          </a:p>
        </p:txBody>
      </p:sp>
      <p:sp>
        <p:nvSpPr>
          <p:cNvPr id="4463" name="Google Shape;4463;p145"/>
          <p:cNvSpPr/>
          <p:nvPr/>
        </p:nvSpPr>
        <p:spPr>
          <a:xfrm>
            <a:off x="3573550" y="2415975"/>
            <a:ext cx="1974000" cy="360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4464" name="Google Shape;4464;p145"/>
          <p:cNvSpPr/>
          <p:nvPr/>
        </p:nvSpPr>
        <p:spPr>
          <a:xfrm>
            <a:off x="5260900" y="2505975"/>
            <a:ext cx="190200" cy="180000"/>
          </a:xfrm>
          <a:prstGeom prst="mathPlus">
            <a:avLst>
              <a:gd fmla="val 23520" name="adj1"/>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45"/>
          <p:cNvSpPr/>
          <p:nvPr/>
        </p:nvSpPr>
        <p:spPr>
          <a:xfrm>
            <a:off x="3579100" y="2904263"/>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 have [x number] of job notification</a:t>
            </a:r>
            <a:endParaRPr/>
          </a:p>
        </p:txBody>
      </p:sp>
      <p:sp>
        <p:nvSpPr>
          <p:cNvPr id="4466" name="Google Shape;4466;p145"/>
          <p:cNvSpPr txBox="1"/>
          <p:nvPr/>
        </p:nvSpPr>
        <p:spPr>
          <a:xfrm>
            <a:off x="3585000" y="2091950"/>
            <a:ext cx="678900" cy="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Current Status</a:t>
            </a:r>
            <a:endParaRPr sz="600"/>
          </a:p>
        </p:txBody>
      </p:sp>
      <p:sp>
        <p:nvSpPr>
          <p:cNvPr id="4467" name="Google Shape;4467;p145"/>
          <p:cNvSpPr txBox="1"/>
          <p:nvPr/>
        </p:nvSpPr>
        <p:spPr>
          <a:xfrm>
            <a:off x="4918250" y="2099000"/>
            <a:ext cx="578400" cy="16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t>Next Level</a:t>
            </a:r>
            <a:endParaRPr sz="600"/>
          </a:p>
        </p:txBody>
      </p:sp>
      <p:sp>
        <p:nvSpPr>
          <p:cNvPr id="4468" name="Google Shape;4468;p145"/>
          <p:cNvSpPr/>
          <p:nvPr/>
        </p:nvSpPr>
        <p:spPr>
          <a:xfrm>
            <a:off x="3579100" y="3486475"/>
            <a:ext cx="19740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Message Board</a:t>
            </a:r>
            <a:endParaRPr b="1" sz="1100" u="sng">
              <a:solidFill>
                <a:schemeClr val="dk1"/>
              </a:solidFill>
            </a:endParaRPr>
          </a:p>
        </p:txBody>
      </p:sp>
      <p:sp>
        <p:nvSpPr>
          <p:cNvPr id="4469" name="Google Shape;4469;p145"/>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Home Page</a:t>
            </a:r>
            <a:endParaRPr>
              <a:solidFill>
                <a:schemeClr val="dk1"/>
              </a:solidFill>
            </a:endParaRPr>
          </a:p>
          <a:p>
            <a:pPr indent="0" lvl="0" marL="0" rtl="0" algn="l">
              <a:spcBef>
                <a:spcPts val="0"/>
              </a:spcBef>
              <a:spcAft>
                <a:spcPts val="0"/>
              </a:spcAft>
              <a:buNone/>
            </a:pPr>
            <a:r>
              <a:t/>
            </a:r>
            <a:endParaRPr/>
          </a:p>
        </p:txBody>
      </p:sp>
      <p:sp>
        <p:nvSpPr>
          <p:cNvPr id="4470" name="Google Shape;4470;p145"/>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This will be the home page of the app. It will also act as a dashboard where users can receive relevant updates/notifications and take action </a:t>
            </a:r>
            <a:endParaRPr sz="900"/>
          </a:p>
        </p:txBody>
      </p:sp>
      <p:sp>
        <p:nvSpPr>
          <p:cNvPr id="4471" name="Google Shape;4471;p145"/>
          <p:cNvSpPr/>
          <p:nvPr/>
        </p:nvSpPr>
        <p:spPr>
          <a:xfrm>
            <a:off x="3717325" y="4196818"/>
            <a:ext cx="1097100" cy="5457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5" name="Shape 4475"/>
        <p:cNvGrpSpPr/>
        <p:nvPr/>
      </p:nvGrpSpPr>
      <p:grpSpPr>
        <a:xfrm>
          <a:off x="0" y="0"/>
          <a:ext cx="0" cy="0"/>
          <a:chOff x="0" y="0"/>
          <a:chExt cx="0" cy="0"/>
        </a:xfrm>
      </p:grpSpPr>
      <p:pic>
        <p:nvPicPr>
          <p:cNvPr id="4476" name="Google Shape;4476;p14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477" name="Google Shape;4477;p146"/>
          <p:cNvSpPr/>
          <p:nvPr/>
        </p:nvSpPr>
        <p:spPr>
          <a:xfrm>
            <a:off x="3585550" y="871800"/>
            <a:ext cx="1950900" cy="54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[customer name] has changed their appointment time from [time] to [time]</a:t>
            </a:r>
            <a:endParaRPr sz="600" u="sng"/>
          </a:p>
        </p:txBody>
      </p:sp>
      <p:grpSp>
        <p:nvGrpSpPr>
          <p:cNvPr id="4478" name="Google Shape;4478;p146"/>
          <p:cNvGrpSpPr/>
          <p:nvPr/>
        </p:nvGrpSpPr>
        <p:grpSpPr>
          <a:xfrm>
            <a:off x="3596550" y="4284550"/>
            <a:ext cx="1950900" cy="360000"/>
            <a:chOff x="3596550" y="4284550"/>
            <a:chExt cx="1950900" cy="360000"/>
          </a:xfrm>
        </p:grpSpPr>
        <p:sp>
          <p:nvSpPr>
            <p:cNvPr id="4479" name="Google Shape;4479;p14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0" name="Google Shape;4480;p146"/>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4481" name="Google Shape;4481;p14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482" name="Google Shape;4482;p146"/>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4483" name="Google Shape;4483;p146"/>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4484" name="Google Shape;4484;p146"/>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4485" name="Google Shape;4485;p146"/>
          <p:cNvSpPr/>
          <p:nvPr/>
        </p:nvSpPr>
        <p:spPr>
          <a:xfrm>
            <a:off x="3585550" y="1485825"/>
            <a:ext cx="1950900" cy="54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[customer name] has changed their appointment date from [date] to [date]</a:t>
            </a:r>
            <a:endParaRPr sz="600" u="sng"/>
          </a:p>
        </p:txBody>
      </p:sp>
      <p:sp>
        <p:nvSpPr>
          <p:cNvPr id="4486" name="Google Shape;4486;p146"/>
          <p:cNvSpPr/>
          <p:nvPr/>
        </p:nvSpPr>
        <p:spPr>
          <a:xfrm>
            <a:off x="3596550" y="2144800"/>
            <a:ext cx="1950900" cy="54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[customer name] has added a [pet] to their job details.</a:t>
            </a:r>
            <a:endParaRPr sz="600" u="sng"/>
          </a:p>
        </p:txBody>
      </p:sp>
      <p:sp>
        <p:nvSpPr>
          <p:cNvPr id="4487" name="Google Shape;4487;p146"/>
          <p:cNvSpPr/>
          <p:nvPr/>
        </p:nvSpPr>
        <p:spPr>
          <a:xfrm>
            <a:off x="3585550" y="2803775"/>
            <a:ext cx="1950900" cy="54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[customer name] has added a [X] more hours to their job.</a:t>
            </a:r>
            <a:endParaRPr sz="600" u="sng"/>
          </a:p>
        </p:txBody>
      </p:sp>
      <p:sp>
        <p:nvSpPr>
          <p:cNvPr id="4488" name="Google Shape;4488;p146"/>
          <p:cNvSpPr/>
          <p:nvPr/>
        </p:nvSpPr>
        <p:spPr>
          <a:xfrm>
            <a:off x="3596550" y="3462750"/>
            <a:ext cx="1950900" cy="54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[customer name] has cancelled their job.</a:t>
            </a:r>
            <a:endParaRPr sz="600" u="sng"/>
          </a:p>
        </p:txBody>
      </p:sp>
      <p:sp>
        <p:nvSpPr>
          <p:cNvPr id="4489" name="Google Shape;4489;p146"/>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Notifications Page</a:t>
            </a:r>
            <a:endParaRPr>
              <a:solidFill>
                <a:schemeClr val="dk1"/>
              </a:solidFill>
            </a:endParaRPr>
          </a:p>
          <a:p>
            <a:pPr indent="0" lvl="0" marL="0" rtl="0" algn="l">
              <a:spcBef>
                <a:spcPts val="0"/>
              </a:spcBef>
              <a:spcAft>
                <a:spcPts val="0"/>
              </a:spcAft>
              <a:buNone/>
            </a:pPr>
            <a:r>
              <a:t/>
            </a:r>
            <a:endParaRPr/>
          </a:p>
        </p:txBody>
      </p:sp>
      <p:sp>
        <p:nvSpPr>
          <p:cNvPr id="4490" name="Google Shape;4490;p146"/>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This page will allow users to see relevant notifications as well as check out The Home Team news feed which will have relevant post and content that users can engage in and interact with.</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Rules: </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Only updates that could </a:t>
            </a:r>
            <a:r>
              <a:rPr lang="en" sz="900">
                <a:solidFill>
                  <a:schemeClr val="dk1"/>
                </a:solidFill>
              </a:rPr>
              <a:t>potentially</a:t>
            </a:r>
            <a:r>
              <a:rPr lang="en" sz="900">
                <a:solidFill>
                  <a:schemeClr val="dk1"/>
                </a:solidFill>
              </a:rPr>
              <a:t> change a team members schedule or </a:t>
            </a:r>
            <a:r>
              <a:rPr lang="en" sz="900">
                <a:solidFill>
                  <a:schemeClr val="dk1"/>
                </a:solidFill>
              </a:rPr>
              <a:t>affect</a:t>
            </a:r>
            <a:r>
              <a:rPr lang="en" sz="900">
                <a:solidFill>
                  <a:schemeClr val="dk1"/>
                </a:solidFill>
              </a:rPr>
              <a:t> their work </a:t>
            </a:r>
            <a:r>
              <a:rPr lang="en" sz="900">
                <a:solidFill>
                  <a:schemeClr val="dk1"/>
                </a:solidFill>
              </a:rPr>
              <a:t>environment</a:t>
            </a:r>
            <a:r>
              <a:rPr lang="en" sz="900">
                <a:solidFill>
                  <a:schemeClr val="dk1"/>
                </a:solidFill>
              </a:rPr>
              <a:t> are placed in the notifications page.</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Start time</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Number of hours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Date change </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Cancellations </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P</a:t>
            </a:r>
            <a:r>
              <a:rPr lang="en" sz="900">
                <a:solidFill>
                  <a:schemeClr val="dk1"/>
                </a:solidFill>
              </a:rPr>
              <a:t>ets </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All notifications must be cleared by the end of the day by swiping right to accept or swiping left to place swap request.</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Clicking on an appointment will open up the shift details</a:t>
            </a:r>
            <a:endParaRPr sz="900">
              <a:solidFill>
                <a:schemeClr val="dk1"/>
              </a:solidFill>
            </a:endParaRPr>
          </a:p>
        </p:txBody>
      </p:sp>
      <p:sp>
        <p:nvSpPr>
          <p:cNvPr id="4491" name="Google Shape;4491;p146"/>
          <p:cNvSpPr/>
          <p:nvPr/>
        </p:nvSpPr>
        <p:spPr>
          <a:xfrm>
            <a:off x="3610800" y="463475"/>
            <a:ext cx="1922400" cy="201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       Notifications                        Community Feed</a:t>
            </a:r>
            <a:endParaRPr sz="600"/>
          </a:p>
        </p:txBody>
      </p:sp>
      <p:cxnSp>
        <p:nvCxnSpPr>
          <p:cNvPr id="4492" name="Google Shape;4492;p146"/>
          <p:cNvCxnSpPr>
            <a:stCxn id="4491" idx="0"/>
            <a:endCxn id="4491" idx="2"/>
          </p:cNvCxnSpPr>
          <p:nvPr/>
        </p:nvCxnSpPr>
        <p:spPr>
          <a:xfrm>
            <a:off x="4572000" y="463475"/>
            <a:ext cx="0" cy="2016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6" name="Shape 4496"/>
        <p:cNvGrpSpPr/>
        <p:nvPr/>
      </p:nvGrpSpPr>
      <p:grpSpPr>
        <a:xfrm>
          <a:off x="0" y="0"/>
          <a:ext cx="0" cy="0"/>
          <a:chOff x="0" y="0"/>
          <a:chExt cx="0" cy="0"/>
        </a:xfrm>
      </p:grpSpPr>
      <p:pic>
        <p:nvPicPr>
          <p:cNvPr id="4497" name="Google Shape;4497;p14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498" name="Google Shape;4498;p147"/>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Community Feed</a:t>
            </a:r>
            <a:endParaRPr/>
          </a:p>
        </p:txBody>
      </p:sp>
      <p:sp>
        <p:nvSpPr>
          <p:cNvPr id="4499" name="Google Shape;4499;p147"/>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 this page users will be able to see and engage with Home Team posts by other customers and team members.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Upon the team member selecting the plus button they can create a post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a:t>
            </a:r>
            <a:endParaRPr sz="900"/>
          </a:p>
          <a:p>
            <a:pPr indent="-285750" lvl="0" marL="457200" rtl="0" algn="l">
              <a:spcBef>
                <a:spcPts val="0"/>
              </a:spcBef>
              <a:spcAft>
                <a:spcPts val="0"/>
              </a:spcAft>
              <a:buSzPts val="900"/>
              <a:buChar char="●"/>
            </a:pPr>
            <a:r>
              <a:rPr lang="en" sz="900"/>
              <a:t>Feed is available for up to 30 days worth of posts</a:t>
            </a:r>
            <a:endParaRPr sz="900"/>
          </a:p>
          <a:p>
            <a:pPr indent="-285750" lvl="0" marL="457200" rtl="0" algn="l">
              <a:spcBef>
                <a:spcPts val="0"/>
              </a:spcBef>
              <a:spcAft>
                <a:spcPts val="0"/>
              </a:spcAft>
              <a:buSzPts val="900"/>
              <a:buChar char="●"/>
            </a:pPr>
            <a:r>
              <a:rPr lang="en" sz="900"/>
              <a:t>City is based off of the city user has identified themselves in</a:t>
            </a:r>
            <a:endParaRPr sz="900"/>
          </a:p>
          <a:p>
            <a:pPr indent="-285750" lvl="0" marL="457200" rtl="0" algn="l">
              <a:spcBef>
                <a:spcPts val="0"/>
              </a:spcBef>
              <a:spcAft>
                <a:spcPts val="0"/>
              </a:spcAft>
              <a:buSzPts val="900"/>
              <a:buChar char="●"/>
            </a:pPr>
            <a:r>
              <a:rPr lang="en" sz="900"/>
              <a:t>Tags are taken from the tag section when images are posted</a:t>
            </a:r>
            <a:endParaRPr sz="900"/>
          </a:p>
          <a:p>
            <a:pPr indent="-285750" lvl="0" marL="457200" rtl="0" algn="l">
              <a:spcBef>
                <a:spcPts val="0"/>
              </a:spcBef>
              <a:spcAft>
                <a:spcPts val="0"/>
              </a:spcAft>
              <a:buSzPts val="900"/>
              <a:buChar char="●"/>
            </a:pPr>
            <a:r>
              <a:rPr lang="en" sz="900"/>
              <a:t>Comments are public</a:t>
            </a:r>
            <a:endParaRPr sz="900"/>
          </a:p>
        </p:txBody>
      </p:sp>
      <p:grpSp>
        <p:nvGrpSpPr>
          <p:cNvPr id="4500" name="Google Shape;4500;p147"/>
          <p:cNvGrpSpPr/>
          <p:nvPr/>
        </p:nvGrpSpPr>
        <p:grpSpPr>
          <a:xfrm>
            <a:off x="3591450" y="958100"/>
            <a:ext cx="1954200" cy="1600615"/>
            <a:chOff x="3591450" y="729500"/>
            <a:chExt cx="1954200" cy="1600615"/>
          </a:xfrm>
        </p:grpSpPr>
        <p:sp>
          <p:nvSpPr>
            <p:cNvPr id="4501" name="Google Shape;4501;p147"/>
            <p:cNvSpPr/>
            <p:nvPr/>
          </p:nvSpPr>
          <p:spPr>
            <a:xfrm>
              <a:off x="3591450" y="729500"/>
              <a:ext cx="1954200" cy="95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Image</a:t>
              </a:r>
              <a:endParaRPr/>
            </a:p>
          </p:txBody>
        </p:sp>
        <p:sp>
          <p:nvSpPr>
            <p:cNvPr id="4502" name="Google Shape;4502;p147"/>
            <p:cNvSpPr/>
            <p:nvPr/>
          </p:nvSpPr>
          <p:spPr>
            <a:xfrm>
              <a:off x="3591450" y="1687700"/>
              <a:ext cx="1954200" cy="62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47"/>
            <p:cNvSpPr txBox="1"/>
            <p:nvPr/>
          </p:nvSpPr>
          <p:spPr>
            <a:xfrm>
              <a:off x="3682450" y="1710225"/>
              <a:ext cx="13278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Like</a:t>
              </a:r>
              <a:endParaRPr sz="600"/>
            </a:p>
          </p:txBody>
        </p:sp>
        <p:sp>
          <p:nvSpPr>
            <p:cNvPr id="4504" name="Google Shape;4504;p147"/>
            <p:cNvSpPr/>
            <p:nvPr/>
          </p:nvSpPr>
          <p:spPr>
            <a:xfrm>
              <a:off x="3682450" y="1939300"/>
              <a:ext cx="1836300" cy="171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47"/>
            <p:cNvSpPr txBox="1"/>
            <p:nvPr/>
          </p:nvSpPr>
          <p:spPr>
            <a:xfrm>
              <a:off x="3682450" y="1914775"/>
              <a:ext cx="605100" cy="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Comment</a:t>
              </a:r>
              <a:endParaRPr sz="600"/>
            </a:p>
          </p:txBody>
        </p:sp>
        <p:pic>
          <p:nvPicPr>
            <p:cNvPr id="4506" name="Google Shape;4506;p147"/>
            <p:cNvPicPr preferRelativeResize="0"/>
            <p:nvPr/>
          </p:nvPicPr>
          <p:blipFill rotWithShape="1">
            <a:blip r:embed="rId4">
              <a:alphaModFix/>
            </a:blip>
            <a:srcRect b="12424" l="13451" r="18405" t="16537"/>
            <a:stretch/>
          </p:blipFill>
          <p:spPr>
            <a:xfrm>
              <a:off x="3939400" y="1763200"/>
              <a:ext cx="135750" cy="144550"/>
            </a:xfrm>
            <a:prstGeom prst="rect">
              <a:avLst/>
            </a:prstGeom>
            <a:noFill/>
            <a:ln>
              <a:noFill/>
            </a:ln>
          </p:spPr>
        </p:pic>
        <p:sp>
          <p:nvSpPr>
            <p:cNvPr id="4507" name="Google Shape;4507;p147"/>
            <p:cNvSpPr txBox="1"/>
            <p:nvPr/>
          </p:nvSpPr>
          <p:spPr>
            <a:xfrm>
              <a:off x="4190950" y="1710225"/>
              <a:ext cx="1327800" cy="25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t>Likes 18</a:t>
              </a:r>
              <a:endParaRPr sz="600"/>
            </a:p>
          </p:txBody>
        </p:sp>
        <p:sp>
          <p:nvSpPr>
            <p:cNvPr id="4508" name="Google Shape;4508;p147"/>
            <p:cNvSpPr txBox="1"/>
            <p:nvPr/>
          </p:nvSpPr>
          <p:spPr>
            <a:xfrm>
              <a:off x="3682450" y="2079615"/>
              <a:ext cx="13278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View Comments</a:t>
              </a:r>
              <a:endParaRPr sz="600"/>
            </a:p>
          </p:txBody>
        </p:sp>
      </p:grpSp>
      <p:grpSp>
        <p:nvGrpSpPr>
          <p:cNvPr id="4509" name="Google Shape;4509;p147"/>
          <p:cNvGrpSpPr/>
          <p:nvPr/>
        </p:nvGrpSpPr>
        <p:grpSpPr>
          <a:xfrm>
            <a:off x="3591450" y="2760650"/>
            <a:ext cx="1954200" cy="1600615"/>
            <a:chOff x="3591450" y="729500"/>
            <a:chExt cx="1954200" cy="1600615"/>
          </a:xfrm>
        </p:grpSpPr>
        <p:sp>
          <p:nvSpPr>
            <p:cNvPr id="4510" name="Google Shape;4510;p147"/>
            <p:cNvSpPr/>
            <p:nvPr/>
          </p:nvSpPr>
          <p:spPr>
            <a:xfrm>
              <a:off x="3591450" y="729500"/>
              <a:ext cx="1954200" cy="95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Image</a:t>
              </a:r>
              <a:endParaRPr/>
            </a:p>
          </p:txBody>
        </p:sp>
        <p:sp>
          <p:nvSpPr>
            <p:cNvPr id="4511" name="Google Shape;4511;p147"/>
            <p:cNvSpPr/>
            <p:nvPr/>
          </p:nvSpPr>
          <p:spPr>
            <a:xfrm>
              <a:off x="3591450" y="1687700"/>
              <a:ext cx="1954200" cy="62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47"/>
            <p:cNvSpPr txBox="1"/>
            <p:nvPr/>
          </p:nvSpPr>
          <p:spPr>
            <a:xfrm>
              <a:off x="3682450" y="1710225"/>
              <a:ext cx="13278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Like</a:t>
              </a:r>
              <a:endParaRPr sz="600"/>
            </a:p>
          </p:txBody>
        </p:sp>
        <p:sp>
          <p:nvSpPr>
            <p:cNvPr id="4513" name="Google Shape;4513;p147"/>
            <p:cNvSpPr/>
            <p:nvPr/>
          </p:nvSpPr>
          <p:spPr>
            <a:xfrm>
              <a:off x="3682450" y="1939300"/>
              <a:ext cx="1836300" cy="171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47"/>
            <p:cNvSpPr txBox="1"/>
            <p:nvPr/>
          </p:nvSpPr>
          <p:spPr>
            <a:xfrm>
              <a:off x="3682450" y="1914775"/>
              <a:ext cx="605100" cy="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Comment</a:t>
              </a:r>
              <a:endParaRPr sz="600"/>
            </a:p>
          </p:txBody>
        </p:sp>
        <p:pic>
          <p:nvPicPr>
            <p:cNvPr id="4515" name="Google Shape;4515;p147"/>
            <p:cNvPicPr preferRelativeResize="0"/>
            <p:nvPr/>
          </p:nvPicPr>
          <p:blipFill rotWithShape="1">
            <a:blip r:embed="rId4">
              <a:alphaModFix/>
            </a:blip>
            <a:srcRect b="12424" l="13451" r="18405" t="16537"/>
            <a:stretch/>
          </p:blipFill>
          <p:spPr>
            <a:xfrm>
              <a:off x="3939400" y="1763200"/>
              <a:ext cx="135750" cy="144550"/>
            </a:xfrm>
            <a:prstGeom prst="rect">
              <a:avLst/>
            </a:prstGeom>
            <a:noFill/>
            <a:ln>
              <a:noFill/>
            </a:ln>
          </p:spPr>
        </p:pic>
        <p:sp>
          <p:nvSpPr>
            <p:cNvPr id="4516" name="Google Shape;4516;p147"/>
            <p:cNvSpPr txBox="1"/>
            <p:nvPr/>
          </p:nvSpPr>
          <p:spPr>
            <a:xfrm>
              <a:off x="4190950" y="1710225"/>
              <a:ext cx="1327800" cy="25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t>Likes 18</a:t>
              </a:r>
              <a:endParaRPr sz="600"/>
            </a:p>
          </p:txBody>
        </p:sp>
        <p:sp>
          <p:nvSpPr>
            <p:cNvPr id="4517" name="Google Shape;4517;p147"/>
            <p:cNvSpPr txBox="1"/>
            <p:nvPr/>
          </p:nvSpPr>
          <p:spPr>
            <a:xfrm>
              <a:off x="3682450" y="2079615"/>
              <a:ext cx="13278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View Comments</a:t>
              </a:r>
              <a:endParaRPr sz="600"/>
            </a:p>
          </p:txBody>
        </p:sp>
      </p:grpSp>
      <p:sp>
        <p:nvSpPr>
          <p:cNvPr id="4518" name="Google Shape;4518;p147"/>
          <p:cNvSpPr/>
          <p:nvPr/>
        </p:nvSpPr>
        <p:spPr>
          <a:xfrm>
            <a:off x="4448850" y="3986875"/>
            <a:ext cx="246300" cy="246300"/>
          </a:xfrm>
          <a:prstGeom prst="ellipse">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9" name="Google Shape;4519;p147"/>
          <p:cNvGrpSpPr/>
          <p:nvPr/>
        </p:nvGrpSpPr>
        <p:grpSpPr>
          <a:xfrm>
            <a:off x="3596550" y="4284550"/>
            <a:ext cx="1950900" cy="360000"/>
            <a:chOff x="3596550" y="4284550"/>
            <a:chExt cx="1950900" cy="360000"/>
          </a:xfrm>
        </p:grpSpPr>
        <p:grpSp>
          <p:nvGrpSpPr>
            <p:cNvPr id="4520" name="Google Shape;4520;p147"/>
            <p:cNvGrpSpPr/>
            <p:nvPr/>
          </p:nvGrpSpPr>
          <p:grpSpPr>
            <a:xfrm>
              <a:off x="3596550" y="4284550"/>
              <a:ext cx="1950900" cy="360000"/>
              <a:chOff x="3596550" y="4284550"/>
              <a:chExt cx="1950900" cy="360000"/>
            </a:xfrm>
          </p:grpSpPr>
          <p:sp>
            <p:nvSpPr>
              <p:cNvPr id="4521" name="Google Shape;4521;p14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22" name="Google Shape;4522;p147"/>
              <p:cNvPicPr preferRelativeResize="0"/>
              <p:nvPr/>
            </p:nvPicPr>
            <p:blipFill>
              <a:blip r:embed="rId5">
                <a:alphaModFix/>
              </a:blip>
              <a:stretch>
                <a:fillRect/>
              </a:stretch>
            </p:blipFill>
            <p:spPr>
              <a:xfrm flipH="1">
                <a:off x="3759700" y="4359400"/>
                <a:ext cx="210300" cy="210300"/>
              </a:xfrm>
              <a:prstGeom prst="rect">
                <a:avLst/>
              </a:prstGeom>
              <a:noFill/>
              <a:ln>
                <a:noFill/>
              </a:ln>
            </p:spPr>
          </p:pic>
          <p:pic>
            <p:nvPicPr>
              <p:cNvPr id="4523" name="Google Shape;4523;p147"/>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4524" name="Google Shape;4524;p147"/>
              <p:cNvPicPr preferRelativeResize="0"/>
              <p:nvPr/>
            </p:nvPicPr>
            <p:blipFill>
              <a:blip r:embed="rId7">
                <a:alphaModFix/>
              </a:blip>
              <a:stretch>
                <a:fillRect/>
              </a:stretch>
            </p:blipFill>
            <p:spPr>
              <a:xfrm>
                <a:off x="4116600" y="4357058"/>
                <a:ext cx="210300" cy="214994"/>
              </a:xfrm>
              <a:prstGeom prst="rect">
                <a:avLst/>
              </a:prstGeom>
              <a:noFill/>
              <a:ln>
                <a:noFill/>
              </a:ln>
            </p:spPr>
          </p:pic>
          <p:pic>
            <p:nvPicPr>
              <p:cNvPr id="4525" name="Google Shape;4525;p147"/>
              <p:cNvPicPr preferRelativeResize="0"/>
              <p:nvPr/>
            </p:nvPicPr>
            <p:blipFill>
              <a:blip r:embed="rId8">
                <a:alphaModFix/>
              </a:blip>
              <a:stretch>
                <a:fillRect/>
              </a:stretch>
            </p:blipFill>
            <p:spPr>
              <a:xfrm>
                <a:off x="4477850" y="4358839"/>
                <a:ext cx="210300" cy="211424"/>
              </a:xfrm>
              <a:prstGeom prst="rect">
                <a:avLst/>
              </a:prstGeom>
              <a:noFill/>
              <a:ln>
                <a:noFill/>
              </a:ln>
            </p:spPr>
          </p:pic>
        </p:grpSp>
        <p:pic>
          <p:nvPicPr>
            <p:cNvPr id="4526" name="Google Shape;4526;p147"/>
            <p:cNvPicPr preferRelativeResize="0"/>
            <p:nvPr/>
          </p:nvPicPr>
          <p:blipFill>
            <a:blip r:embed="rId9">
              <a:alphaModFix/>
            </a:blip>
            <a:stretch>
              <a:fillRect/>
            </a:stretch>
          </p:blipFill>
          <p:spPr>
            <a:xfrm>
              <a:off x="4822339" y="4357425"/>
              <a:ext cx="228975" cy="230175"/>
            </a:xfrm>
            <a:prstGeom prst="rect">
              <a:avLst/>
            </a:prstGeom>
            <a:noFill/>
            <a:ln>
              <a:noFill/>
            </a:ln>
          </p:spPr>
        </p:pic>
      </p:grpSp>
      <p:sp>
        <p:nvSpPr>
          <p:cNvPr id="4527" name="Google Shape;4527;p147"/>
          <p:cNvSpPr/>
          <p:nvPr/>
        </p:nvSpPr>
        <p:spPr>
          <a:xfrm>
            <a:off x="4483650" y="4021675"/>
            <a:ext cx="176700" cy="176700"/>
          </a:xfrm>
          <a:prstGeom prst="mathPlus">
            <a:avLst>
              <a:gd fmla="val 23520" name="adj1"/>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47"/>
          <p:cNvSpPr/>
          <p:nvPr/>
        </p:nvSpPr>
        <p:spPr>
          <a:xfrm>
            <a:off x="3661025" y="1021400"/>
            <a:ext cx="888600" cy="2034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Tag</a:t>
            </a:r>
            <a:endParaRPr sz="900"/>
          </a:p>
        </p:txBody>
      </p:sp>
      <p:sp>
        <p:nvSpPr>
          <p:cNvPr id="4529" name="Google Shape;4529;p147"/>
          <p:cNvSpPr/>
          <p:nvPr/>
        </p:nvSpPr>
        <p:spPr>
          <a:xfrm>
            <a:off x="3661025" y="2767275"/>
            <a:ext cx="888600" cy="2034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Tag</a:t>
            </a:r>
            <a:endParaRPr sz="900"/>
          </a:p>
        </p:txBody>
      </p:sp>
      <p:sp>
        <p:nvSpPr>
          <p:cNvPr id="4530" name="Google Shape;4530;p147"/>
          <p:cNvSpPr txBox="1"/>
          <p:nvPr/>
        </p:nvSpPr>
        <p:spPr>
          <a:xfrm>
            <a:off x="3596550" y="722575"/>
            <a:ext cx="706800" cy="2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4531" name="Google Shape;4531;p147"/>
          <p:cNvSpPr txBox="1"/>
          <p:nvPr/>
        </p:nvSpPr>
        <p:spPr>
          <a:xfrm>
            <a:off x="3596550" y="2514421"/>
            <a:ext cx="706800" cy="2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4532" name="Google Shape;4532;p147"/>
          <p:cNvSpPr/>
          <p:nvPr/>
        </p:nvSpPr>
        <p:spPr>
          <a:xfrm>
            <a:off x="3610800" y="463475"/>
            <a:ext cx="1922400" cy="201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       Notifications                        Community Feed</a:t>
            </a:r>
            <a:endParaRPr sz="600"/>
          </a:p>
        </p:txBody>
      </p:sp>
      <p:cxnSp>
        <p:nvCxnSpPr>
          <p:cNvPr id="4533" name="Google Shape;4533;p147"/>
          <p:cNvCxnSpPr>
            <a:stCxn id="4532" idx="0"/>
            <a:endCxn id="4532" idx="2"/>
          </p:cNvCxnSpPr>
          <p:nvPr/>
        </p:nvCxnSpPr>
        <p:spPr>
          <a:xfrm>
            <a:off x="4572000" y="463475"/>
            <a:ext cx="0" cy="201600"/>
          </a:xfrm>
          <a:prstGeom prst="straightConnector1">
            <a:avLst/>
          </a:prstGeom>
          <a:noFill/>
          <a:ln cap="flat" cmpd="sng" w="9525">
            <a:solidFill>
              <a:srgbClr val="000000"/>
            </a:solidFill>
            <a:prstDash val="solid"/>
            <a:round/>
            <a:headEnd len="med" w="med" type="none"/>
            <a:tailEnd len="med" w="med" type="none"/>
          </a:ln>
        </p:spPr>
      </p:cxnSp>
      <p:sp>
        <p:nvSpPr>
          <p:cNvPr id="4534" name="Google Shape;4534;p147"/>
          <p:cNvSpPr/>
          <p:nvPr/>
        </p:nvSpPr>
        <p:spPr>
          <a:xfrm>
            <a:off x="3661025" y="1715675"/>
            <a:ext cx="1815000" cy="203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Caption</a:t>
            </a:r>
            <a:endParaRPr sz="700"/>
          </a:p>
        </p:txBody>
      </p:sp>
      <p:sp>
        <p:nvSpPr>
          <p:cNvPr id="4535" name="Google Shape;4535;p147"/>
          <p:cNvSpPr/>
          <p:nvPr/>
        </p:nvSpPr>
        <p:spPr>
          <a:xfrm>
            <a:off x="3661050" y="3525925"/>
            <a:ext cx="1815000" cy="203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Caption</a:t>
            </a:r>
            <a:endParaRPr sz="700"/>
          </a:p>
        </p:txBody>
      </p:sp>
      <p:sp>
        <p:nvSpPr>
          <p:cNvPr id="4536" name="Google Shape;4536;p147"/>
          <p:cNvSpPr/>
          <p:nvPr/>
        </p:nvSpPr>
        <p:spPr>
          <a:xfrm>
            <a:off x="4765850" y="2337725"/>
            <a:ext cx="176700" cy="176700"/>
          </a:xfrm>
          <a:prstGeom prst="noSmoking">
            <a:avLst>
              <a:gd fmla="val 18750"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147"/>
          <p:cNvSpPr txBox="1"/>
          <p:nvPr/>
        </p:nvSpPr>
        <p:spPr>
          <a:xfrm>
            <a:off x="4894350" y="2300825"/>
            <a:ext cx="4578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Report</a:t>
            </a:r>
            <a:endParaRPr sz="60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1" name="Shape 4541"/>
        <p:cNvGrpSpPr/>
        <p:nvPr/>
      </p:nvGrpSpPr>
      <p:grpSpPr>
        <a:xfrm>
          <a:off x="0" y="0"/>
          <a:ext cx="0" cy="0"/>
          <a:chOff x="0" y="0"/>
          <a:chExt cx="0" cy="0"/>
        </a:xfrm>
      </p:grpSpPr>
      <p:pic>
        <p:nvPicPr>
          <p:cNvPr id="4542" name="Google Shape;4542;p14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543" name="Google Shape;4543;p148"/>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Community Feed Posting Process</a:t>
            </a:r>
            <a:endParaRPr/>
          </a:p>
        </p:txBody>
      </p:sp>
      <p:sp>
        <p:nvSpPr>
          <p:cNvPr id="4544" name="Google Shape;4544;p148"/>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User will choose an image and click next</a:t>
            </a:r>
            <a:endParaRPr sz="900"/>
          </a:p>
        </p:txBody>
      </p:sp>
      <p:grpSp>
        <p:nvGrpSpPr>
          <p:cNvPr id="4545" name="Google Shape;4545;p148"/>
          <p:cNvGrpSpPr/>
          <p:nvPr/>
        </p:nvGrpSpPr>
        <p:grpSpPr>
          <a:xfrm>
            <a:off x="3596550" y="4284550"/>
            <a:ext cx="1950900" cy="360000"/>
            <a:chOff x="3596550" y="4284550"/>
            <a:chExt cx="1950900" cy="360000"/>
          </a:xfrm>
        </p:grpSpPr>
        <p:grpSp>
          <p:nvGrpSpPr>
            <p:cNvPr id="4546" name="Google Shape;4546;p148"/>
            <p:cNvGrpSpPr/>
            <p:nvPr/>
          </p:nvGrpSpPr>
          <p:grpSpPr>
            <a:xfrm>
              <a:off x="3596550" y="4284550"/>
              <a:ext cx="1950900" cy="360000"/>
              <a:chOff x="3596550" y="4284550"/>
              <a:chExt cx="1950900" cy="360000"/>
            </a:xfrm>
          </p:grpSpPr>
          <p:sp>
            <p:nvSpPr>
              <p:cNvPr id="4547" name="Google Shape;4547;p14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48" name="Google Shape;4548;p148"/>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4549" name="Google Shape;4549;p14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550" name="Google Shape;4550;p148"/>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4551" name="Google Shape;4551;p148"/>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4552" name="Google Shape;4552;p148"/>
            <p:cNvPicPr preferRelativeResize="0"/>
            <p:nvPr/>
          </p:nvPicPr>
          <p:blipFill>
            <a:blip r:embed="rId8">
              <a:alphaModFix/>
            </a:blip>
            <a:stretch>
              <a:fillRect/>
            </a:stretch>
          </p:blipFill>
          <p:spPr>
            <a:xfrm>
              <a:off x="4822339" y="4357425"/>
              <a:ext cx="228975" cy="230175"/>
            </a:xfrm>
            <a:prstGeom prst="rect">
              <a:avLst/>
            </a:prstGeom>
            <a:noFill/>
            <a:ln>
              <a:noFill/>
            </a:ln>
          </p:spPr>
        </p:pic>
      </p:grpSp>
      <p:pic>
        <p:nvPicPr>
          <p:cNvPr id="4553" name="Google Shape;4553;p148"/>
          <p:cNvPicPr preferRelativeResize="0"/>
          <p:nvPr/>
        </p:nvPicPr>
        <p:blipFill>
          <a:blip r:embed="rId9">
            <a:alphaModFix/>
          </a:blip>
          <a:stretch>
            <a:fillRect/>
          </a:stretch>
        </p:blipFill>
        <p:spPr>
          <a:xfrm>
            <a:off x="3596550" y="2440600"/>
            <a:ext cx="1950899" cy="1810419"/>
          </a:xfrm>
          <a:prstGeom prst="rect">
            <a:avLst/>
          </a:prstGeom>
          <a:noFill/>
          <a:ln>
            <a:noFill/>
          </a:ln>
        </p:spPr>
      </p:pic>
      <p:sp>
        <p:nvSpPr>
          <p:cNvPr id="4554" name="Google Shape;4554;p148"/>
          <p:cNvSpPr/>
          <p:nvPr/>
        </p:nvSpPr>
        <p:spPr>
          <a:xfrm>
            <a:off x="3591450" y="579600"/>
            <a:ext cx="1956000" cy="186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Selected image shows up here</a:t>
            </a:r>
            <a:endParaRPr/>
          </a:p>
        </p:txBody>
      </p:sp>
      <p:sp>
        <p:nvSpPr>
          <p:cNvPr id="4555" name="Google Shape;4555;p148"/>
          <p:cNvSpPr txBox="1"/>
          <p:nvPr/>
        </p:nvSpPr>
        <p:spPr>
          <a:xfrm>
            <a:off x="3596550" y="330800"/>
            <a:ext cx="7764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Cancel</a:t>
            </a:r>
            <a:endParaRPr sz="900"/>
          </a:p>
        </p:txBody>
      </p:sp>
      <p:sp>
        <p:nvSpPr>
          <p:cNvPr id="4556" name="Google Shape;4556;p148"/>
          <p:cNvSpPr txBox="1"/>
          <p:nvPr/>
        </p:nvSpPr>
        <p:spPr>
          <a:xfrm>
            <a:off x="5089275" y="330800"/>
            <a:ext cx="7764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Next</a:t>
            </a:r>
            <a:endParaRPr sz="900"/>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0" name="Shape 4560"/>
        <p:cNvGrpSpPr/>
        <p:nvPr/>
      </p:nvGrpSpPr>
      <p:grpSpPr>
        <a:xfrm>
          <a:off x="0" y="0"/>
          <a:ext cx="0" cy="0"/>
          <a:chOff x="0" y="0"/>
          <a:chExt cx="0" cy="0"/>
        </a:xfrm>
      </p:grpSpPr>
      <p:pic>
        <p:nvPicPr>
          <p:cNvPr id="4561" name="Google Shape;4561;p14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562" name="Google Shape;4562;p149"/>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Community Feed</a:t>
            </a:r>
            <a:endParaRPr/>
          </a:p>
        </p:txBody>
      </p:sp>
      <p:sp>
        <p:nvSpPr>
          <p:cNvPr id="4563" name="Google Shape;4563;p149"/>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SzPts val="900"/>
              <a:buChar char="●"/>
            </a:pPr>
            <a:r>
              <a:rPr lang="en" sz="900"/>
              <a:t>User will then write a caption and select a predetermined tag(s) to their posting</a:t>
            </a:r>
            <a:endParaRPr sz="900"/>
          </a:p>
        </p:txBody>
      </p:sp>
      <p:grpSp>
        <p:nvGrpSpPr>
          <p:cNvPr id="4564" name="Google Shape;4564;p149"/>
          <p:cNvGrpSpPr/>
          <p:nvPr/>
        </p:nvGrpSpPr>
        <p:grpSpPr>
          <a:xfrm>
            <a:off x="3596550" y="4284550"/>
            <a:ext cx="1950900" cy="360000"/>
            <a:chOff x="3596550" y="4284550"/>
            <a:chExt cx="1950900" cy="360000"/>
          </a:xfrm>
        </p:grpSpPr>
        <p:grpSp>
          <p:nvGrpSpPr>
            <p:cNvPr id="4565" name="Google Shape;4565;p149"/>
            <p:cNvGrpSpPr/>
            <p:nvPr/>
          </p:nvGrpSpPr>
          <p:grpSpPr>
            <a:xfrm>
              <a:off x="3596550" y="4284550"/>
              <a:ext cx="1950900" cy="360000"/>
              <a:chOff x="3596550" y="4284550"/>
              <a:chExt cx="1950900" cy="360000"/>
            </a:xfrm>
          </p:grpSpPr>
          <p:sp>
            <p:nvSpPr>
              <p:cNvPr id="4566" name="Google Shape;4566;p14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67" name="Google Shape;4567;p149"/>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4568" name="Google Shape;4568;p14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569" name="Google Shape;4569;p149"/>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4570" name="Google Shape;4570;p149"/>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4571" name="Google Shape;4571;p149"/>
            <p:cNvPicPr preferRelativeResize="0"/>
            <p:nvPr/>
          </p:nvPicPr>
          <p:blipFill>
            <a:blip r:embed="rId8">
              <a:alphaModFix/>
            </a:blip>
            <a:stretch>
              <a:fillRect/>
            </a:stretch>
          </p:blipFill>
          <p:spPr>
            <a:xfrm>
              <a:off x="4822339" y="4357425"/>
              <a:ext cx="228975" cy="230175"/>
            </a:xfrm>
            <a:prstGeom prst="rect">
              <a:avLst/>
            </a:prstGeom>
            <a:noFill/>
            <a:ln>
              <a:noFill/>
            </a:ln>
          </p:spPr>
        </p:pic>
      </p:grpSp>
      <p:sp>
        <p:nvSpPr>
          <p:cNvPr id="4572" name="Google Shape;4572;p149"/>
          <p:cNvSpPr/>
          <p:nvPr/>
        </p:nvSpPr>
        <p:spPr>
          <a:xfrm>
            <a:off x="3591450" y="579600"/>
            <a:ext cx="1956000" cy="186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Selected image shows up here</a:t>
            </a:r>
            <a:endParaRPr/>
          </a:p>
        </p:txBody>
      </p:sp>
      <p:sp>
        <p:nvSpPr>
          <p:cNvPr id="4573" name="Google Shape;4573;p149"/>
          <p:cNvSpPr txBox="1"/>
          <p:nvPr/>
        </p:nvSpPr>
        <p:spPr>
          <a:xfrm>
            <a:off x="3596550" y="330800"/>
            <a:ext cx="7764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Back</a:t>
            </a:r>
            <a:endParaRPr sz="900"/>
          </a:p>
        </p:txBody>
      </p:sp>
      <p:sp>
        <p:nvSpPr>
          <p:cNvPr id="4574" name="Google Shape;4574;p149"/>
          <p:cNvSpPr/>
          <p:nvPr/>
        </p:nvSpPr>
        <p:spPr>
          <a:xfrm>
            <a:off x="3594000" y="2440500"/>
            <a:ext cx="1956000" cy="6018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Write Caption</a:t>
            </a:r>
            <a:endParaRPr/>
          </a:p>
        </p:txBody>
      </p:sp>
      <p:sp>
        <p:nvSpPr>
          <p:cNvPr id="4575" name="Google Shape;4575;p149"/>
          <p:cNvSpPr/>
          <p:nvPr/>
        </p:nvSpPr>
        <p:spPr>
          <a:xfrm>
            <a:off x="3594000" y="3061625"/>
            <a:ext cx="1956000" cy="6018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Select Tags</a:t>
            </a:r>
            <a:endParaRPr/>
          </a:p>
        </p:txBody>
      </p:sp>
      <p:sp>
        <p:nvSpPr>
          <p:cNvPr id="4576" name="Google Shape;4576;p149"/>
          <p:cNvSpPr/>
          <p:nvPr/>
        </p:nvSpPr>
        <p:spPr>
          <a:xfrm>
            <a:off x="4127700" y="3843350"/>
            <a:ext cx="888600" cy="2034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Post</a:t>
            </a:r>
            <a:endParaRPr sz="900"/>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0" name="Shape 4580"/>
        <p:cNvGrpSpPr/>
        <p:nvPr/>
      </p:nvGrpSpPr>
      <p:grpSpPr>
        <a:xfrm>
          <a:off x="0" y="0"/>
          <a:ext cx="0" cy="0"/>
          <a:chOff x="0" y="0"/>
          <a:chExt cx="0" cy="0"/>
        </a:xfrm>
      </p:grpSpPr>
      <p:sp>
        <p:nvSpPr>
          <p:cNvPr id="4581" name="Google Shape;4581;p15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t/>
            </a:r>
            <a:endParaRPr b="1" u="sng"/>
          </a:p>
          <a:p>
            <a:pPr indent="0" lvl="0" marL="457200" rtl="0" algn="ctr">
              <a:spcBef>
                <a:spcPts val="0"/>
              </a:spcBef>
              <a:spcAft>
                <a:spcPts val="0"/>
              </a:spcAft>
              <a:buNone/>
            </a:pPr>
            <a:r>
              <a:t/>
            </a:r>
            <a:endParaRPr b="1" u="sng"/>
          </a:p>
          <a:p>
            <a:pPr indent="0" lvl="0" marL="457200" rtl="0" algn="ctr">
              <a:spcBef>
                <a:spcPts val="0"/>
              </a:spcBef>
              <a:spcAft>
                <a:spcPts val="0"/>
              </a:spcAft>
              <a:buNone/>
            </a:pPr>
            <a:r>
              <a:t/>
            </a:r>
            <a:endParaRPr b="1" u="sng"/>
          </a:p>
          <a:p>
            <a:pPr indent="0" lvl="0" marL="457200" rtl="0" algn="ctr">
              <a:spcBef>
                <a:spcPts val="0"/>
              </a:spcBef>
              <a:spcAft>
                <a:spcPts val="0"/>
              </a:spcAft>
              <a:buNone/>
            </a:pPr>
            <a:r>
              <a:rPr b="1" lang="en" u="sng"/>
              <a:t>END</a:t>
            </a:r>
            <a:endParaRPr b="1" u="sng"/>
          </a:p>
          <a:p>
            <a:pPr indent="0" lvl="0" marL="457200" rtl="0" algn="ctr">
              <a:spcBef>
                <a:spcPts val="0"/>
              </a:spcBef>
              <a:spcAft>
                <a:spcPts val="0"/>
              </a:spcAft>
              <a:buNone/>
            </a:pPr>
            <a:r>
              <a:rPr lang="en"/>
              <a:t>4. Notifications &amp; Community Feed</a:t>
            </a:r>
            <a:endParaRPr/>
          </a:p>
        </p:txBody>
      </p:sp>
      <p:sp>
        <p:nvSpPr>
          <p:cNvPr id="4582" name="Google Shape;4582;p15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 App</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6" name="Shape 4586"/>
        <p:cNvGrpSpPr/>
        <p:nvPr/>
      </p:nvGrpSpPr>
      <p:grpSpPr>
        <a:xfrm>
          <a:off x="0" y="0"/>
          <a:ext cx="0" cy="0"/>
          <a:chOff x="0" y="0"/>
          <a:chExt cx="0" cy="0"/>
        </a:xfrm>
      </p:grpSpPr>
      <p:sp>
        <p:nvSpPr>
          <p:cNvPr id="4587" name="Google Shape;4587;p15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t/>
            </a:r>
            <a:endParaRPr b="1" u="sng"/>
          </a:p>
          <a:p>
            <a:pPr indent="0" lvl="0" marL="457200" rtl="0" algn="ctr">
              <a:spcBef>
                <a:spcPts val="0"/>
              </a:spcBef>
              <a:spcAft>
                <a:spcPts val="0"/>
              </a:spcAft>
              <a:buNone/>
            </a:pPr>
            <a:r>
              <a:rPr lang="en"/>
              <a:t>5</a:t>
            </a:r>
            <a:r>
              <a:rPr lang="en"/>
              <a:t>. Profile &amp; Settings</a:t>
            </a:r>
            <a:endParaRPr/>
          </a:p>
        </p:txBody>
      </p:sp>
      <p:sp>
        <p:nvSpPr>
          <p:cNvPr id="4588" name="Google Shape;4588;p15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 App</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u="sng"/>
              <a:t>END</a:t>
            </a:r>
            <a:endParaRPr b="1" u="sng"/>
          </a:p>
          <a:p>
            <a:pPr indent="0" lvl="0" marL="0" rtl="0" algn="ctr">
              <a:spcBef>
                <a:spcPts val="0"/>
              </a:spcBef>
              <a:spcAft>
                <a:spcPts val="0"/>
              </a:spcAft>
              <a:buNone/>
            </a:pPr>
            <a:r>
              <a:rPr lang="en"/>
              <a:t>User Authorization</a:t>
            </a:r>
            <a:endParaRPr/>
          </a:p>
        </p:txBody>
      </p:sp>
      <p:sp>
        <p:nvSpPr>
          <p:cNvPr id="319" name="Google Shape;319;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2" name="Shape 4592"/>
        <p:cNvGrpSpPr/>
        <p:nvPr/>
      </p:nvGrpSpPr>
      <p:grpSpPr>
        <a:xfrm>
          <a:off x="0" y="0"/>
          <a:ext cx="0" cy="0"/>
          <a:chOff x="0" y="0"/>
          <a:chExt cx="0" cy="0"/>
        </a:xfrm>
      </p:grpSpPr>
      <p:pic>
        <p:nvPicPr>
          <p:cNvPr id="4593" name="Google Shape;4593;p15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594" name="Google Shape;4594;p152"/>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sp>
        <p:nvSpPr>
          <p:cNvPr id="4595" name="Google Shape;4595;p152"/>
          <p:cNvSpPr txBox="1"/>
          <p:nvPr/>
        </p:nvSpPr>
        <p:spPr>
          <a:xfrm>
            <a:off x="3612550" y="1401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0</a:t>
            </a:r>
            <a:endParaRPr sz="1800"/>
          </a:p>
          <a:p>
            <a:pPr indent="0" lvl="0" marL="0" rtl="0" algn="l">
              <a:spcBef>
                <a:spcPts val="0"/>
              </a:spcBef>
              <a:spcAft>
                <a:spcPts val="0"/>
              </a:spcAft>
              <a:buNone/>
            </a:pPr>
            <a:r>
              <a:rPr lang="en" sz="900"/>
              <a:t>Points</a:t>
            </a:r>
            <a:endParaRPr sz="900"/>
          </a:p>
        </p:txBody>
      </p:sp>
      <p:sp>
        <p:nvSpPr>
          <p:cNvPr id="4596" name="Google Shape;4596;p152"/>
          <p:cNvSpPr txBox="1"/>
          <p:nvPr/>
        </p:nvSpPr>
        <p:spPr>
          <a:xfrm>
            <a:off x="4463975" y="1401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t>$13.00</a:t>
            </a:r>
            <a:endParaRPr sz="1500"/>
          </a:p>
          <a:p>
            <a:pPr indent="0" lvl="0" marL="0" rtl="0" algn="r">
              <a:spcBef>
                <a:spcPts val="0"/>
              </a:spcBef>
              <a:spcAft>
                <a:spcPts val="0"/>
              </a:spcAft>
              <a:buNone/>
            </a:pPr>
            <a:r>
              <a:rPr lang="en" sz="900"/>
              <a:t>Hourly Rate</a:t>
            </a:r>
            <a:endParaRPr sz="900"/>
          </a:p>
        </p:txBody>
      </p:sp>
      <p:sp>
        <p:nvSpPr>
          <p:cNvPr id="4597" name="Google Shape;4597;p152"/>
          <p:cNvSpPr/>
          <p:nvPr/>
        </p:nvSpPr>
        <p:spPr>
          <a:xfrm>
            <a:off x="3887653" y="1928700"/>
            <a:ext cx="141325" cy="90900"/>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8" name="Google Shape;4598;p152"/>
          <p:cNvGrpSpPr/>
          <p:nvPr/>
        </p:nvGrpSpPr>
        <p:grpSpPr>
          <a:xfrm>
            <a:off x="3596550" y="4284550"/>
            <a:ext cx="1950900" cy="360000"/>
            <a:chOff x="3596550" y="4284550"/>
            <a:chExt cx="1950900" cy="360000"/>
          </a:xfrm>
        </p:grpSpPr>
        <p:sp>
          <p:nvSpPr>
            <p:cNvPr id="4599" name="Google Shape;4599;p15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0" name="Google Shape;4600;p152"/>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4601" name="Google Shape;4601;p152"/>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602" name="Google Shape;4602;p152"/>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4603" name="Google Shape;4603;p152"/>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4604" name="Google Shape;4604;p152"/>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4605" name="Google Shape;4605;p152"/>
          <p:cNvGrpSpPr/>
          <p:nvPr/>
        </p:nvGrpSpPr>
        <p:grpSpPr>
          <a:xfrm>
            <a:off x="3658000" y="2041100"/>
            <a:ext cx="1793100" cy="90900"/>
            <a:chOff x="3664450" y="2181050"/>
            <a:chExt cx="1793100" cy="90900"/>
          </a:xfrm>
        </p:grpSpPr>
        <p:cxnSp>
          <p:nvCxnSpPr>
            <p:cNvPr id="4606" name="Google Shape;4606;p152"/>
            <p:cNvCxnSpPr/>
            <p:nvPr/>
          </p:nvCxnSpPr>
          <p:spPr>
            <a:xfrm>
              <a:off x="3664450" y="2226500"/>
              <a:ext cx="1793100" cy="0"/>
            </a:xfrm>
            <a:prstGeom prst="straightConnector1">
              <a:avLst/>
            </a:prstGeom>
            <a:noFill/>
            <a:ln cap="flat" cmpd="sng" w="28575">
              <a:solidFill>
                <a:schemeClr val="dk2"/>
              </a:solidFill>
              <a:prstDash val="solid"/>
              <a:round/>
              <a:headEnd len="med" w="med" type="none"/>
              <a:tailEnd len="med" w="med" type="none"/>
            </a:ln>
          </p:spPr>
        </p:cxnSp>
        <p:sp>
          <p:nvSpPr>
            <p:cNvPr id="4607" name="Google Shape;4607;p152"/>
            <p:cNvSpPr/>
            <p:nvPr/>
          </p:nvSpPr>
          <p:spPr>
            <a:xfrm>
              <a:off x="38318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52"/>
            <p:cNvSpPr/>
            <p:nvPr/>
          </p:nvSpPr>
          <p:spPr>
            <a:xfrm>
              <a:off x="4091338"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52"/>
            <p:cNvSpPr/>
            <p:nvPr/>
          </p:nvSpPr>
          <p:spPr>
            <a:xfrm>
              <a:off x="43523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152"/>
            <p:cNvSpPr/>
            <p:nvPr/>
          </p:nvSpPr>
          <p:spPr>
            <a:xfrm>
              <a:off x="4613363"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52"/>
            <p:cNvSpPr/>
            <p:nvPr/>
          </p:nvSpPr>
          <p:spPr>
            <a:xfrm>
              <a:off x="48910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52"/>
            <p:cNvSpPr/>
            <p:nvPr/>
          </p:nvSpPr>
          <p:spPr>
            <a:xfrm>
              <a:off x="51724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3" name="Google Shape;4613;p152"/>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52"/>
          <p:cNvSpPr txBox="1"/>
          <p:nvPr/>
        </p:nvSpPr>
        <p:spPr>
          <a:xfrm>
            <a:off x="248525" y="69105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sp>
        <p:nvSpPr>
          <p:cNvPr id="4615" name="Google Shape;4615;p152"/>
          <p:cNvSpPr/>
          <p:nvPr/>
        </p:nvSpPr>
        <p:spPr>
          <a:xfrm>
            <a:off x="3585000" y="1007788"/>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Your next upcoming appointment is [date] at [time]</a:t>
            </a:r>
            <a:endParaRPr/>
          </a:p>
        </p:txBody>
      </p:sp>
      <p:sp>
        <p:nvSpPr>
          <p:cNvPr id="4616" name="Google Shape;4616;p152"/>
          <p:cNvSpPr/>
          <p:nvPr/>
        </p:nvSpPr>
        <p:spPr>
          <a:xfrm>
            <a:off x="3573550" y="2415975"/>
            <a:ext cx="1974000" cy="360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4617" name="Google Shape;4617;p152"/>
          <p:cNvSpPr/>
          <p:nvPr/>
        </p:nvSpPr>
        <p:spPr>
          <a:xfrm>
            <a:off x="5260900" y="2505975"/>
            <a:ext cx="190200" cy="180000"/>
          </a:xfrm>
          <a:prstGeom prst="mathPlus">
            <a:avLst>
              <a:gd fmla="val 23520" name="adj1"/>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52"/>
          <p:cNvSpPr/>
          <p:nvPr/>
        </p:nvSpPr>
        <p:spPr>
          <a:xfrm>
            <a:off x="3579100" y="2904263"/>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 have [x number] of job notification</a:t>
            </a:r>
            <a:endParaRPr/>
          </a:p>
        </p:txBody>
      </p:sp>
      <p:sp>
        <p:nvSpPr>
          <p:cNvPr id="4619" name="Google Shape;4619;p152"/>
          <p:cNvSpPr txBox="1"/>
          <p:nvPr/>
        </p:nvSpPr>
        <p:spPr>
          <a:xfrm>
            <a:off x="3585000" y="2091950"/>
            <a:ext cx="678900" cy="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Current Status</a:t>
            </a:r>
            <a:endParaRPr sz="600"/>
          </a:p>
        </p:txBody>
      </p:sp>
      <p:sp>
        <p:nvSpPr>
          <p:cNvPr id="4620" name="Google Shape;4620;p152"/>
          <p:cNvSpPr txBox="1"/>
          <p:nvPr/>
        </p:nvSpPr>
        <p:spPr>
          <a:xfrm>
            <a:off x="4918250" y="2099000"/>
            <a:ext cx="578400" cy="16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t>Next Level</a:t>
            </a:r>
            <a:endParaRPr sz="600"/>
          </a:p>
        </p:txBody>
      </p:sp>
      <p:sp>
        <p:nvSpPr>
          <p:cNvPr id="4621" name="Google Shape;4621;p152"/>
          <p:cNvSpPr/>
          <p:nvPr/>
        </p:nvSpPr>
        <p:spPr>
          <a:xfrm>
            <a:off x="3579100" y="3486475"/>
            <a:ext cx="19740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Message Board</a:t>
            </a:r>
            <a:endParaRPr b="1" sz="1100" u="sng">
              <a:solidFill>
                <a:schemeClr val="dk1"/>
              </a:solidFill>
            </a:endParaRPr>
          </a:p>
        </p:txBody>
      </p:sp>
      <p:sp>
        <p:nvSpPr>
          <p:cNvPr id="4622" name="Google Shape;4622;p152"/>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Home Page</a:t>
            </a:r>
            <a:endParaRPr>
              <a:solidFill>
                <a:schemeClr val="dk1"/>
              </a:solidFill>
            </a:endParaRPr>
          </a:p>
          <a:p>
            <a:pPr indent="0" lvl="0" marL="0" rtl="0" algn="l">
              <a:spcBef>
                <a:spcPts val="0"/>
              </a:spcBef>
              <a:spcAft>
                <a:spcPts val="0"/>
              </a:spcAft>
              <a:buNone/>
            </a:pPr>
            <a:r>
              <a:t/>
            </a:r>
            <a:endParaRPr/>
          </a:p>
        </p:txBody>
      </p:sp>
      <p:sp>
        <p:nvSpPr>
          <p:cNvPr id="4623" name="Google Shape;4623;p152"/>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This will be the home page of the app. It will also act as a dashboard where users can receive relevant updates/notifications and take action </a:t>
            </a:r>
            <a:endParaRPr sz="900"/>
          </a:p>
        </p:txBody>
      </p:sp>
      <p:sp>
        <p:nvSpPr>
          <p:cNvPr id="4624" name="Google Shape;4624;p152"/>
          <p:cNvSpPr/>
          <p:nvPr/>
        </p:nvSpPr>
        <p:spPr>
          <a:xfrm>
            <a:off x="4006000" y="4196818"/>
            <a:ext cx="1097100" cy="5457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8" name="Shape 4628"/>
        <p:cNvGrpSpPr/>
        <p:nvPr/>
      </p:nvGrpSpPr>
      <p:grpSpPr>
        <a:xfrm>
          <a:off x="0" y="0"/>
          <a:ext cx="0" cy="0"/>
          <a:chOff x="0" y="0"/>
          <a:chExt cx="0" cy="0"/>
        </a:xfrm>
      </p:grpSpPr>
      <p:pic>
        <p:nvPicPr>
          <p:cNvPr id="4629" name="Google Shape;4629;p15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630" name="Google Shape;4630;p153"/>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User Profile &amp; Settings</a:t>
            </a:r>
            <a:endParaRPr/>
          </a:p>
        </p:txBody>
      </p:sp>
      <p:sp>
        <p:nvSpPr>
          <p:cNvPr id="4631" name="Google Shape;4631;p153"/>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From this page a user can manage their profile, personal information and communicate with corporate.</a:t>
            </a:r>
            <a:endParaRPr sz="900"/>
          </a:p>
        </p:txBody>
      </p:sp>
      <p:grpSp>
        <p:nvGrpSpPr>
          <p:cNvPr id="4632" name="Google Shape;4632;p153"/>
          <p:cNvGrpSpPr/>
          <p:nvPr/>
        </p:nvGrpSpPr>
        <p:grpSpPr>
          <a:xfrm>
            <a:off x="3596550" y="4284550"/>
            <a:ext cx="1950900" cy="360000"/>
            <a:chOff x="3596550" y="4284550"/>
            <a:chExt cx="1950900" cy="360000"/>
          </a:xfrm>
        </p:grpSpPr>
        <p:grpSp>
          <p:nvGrpSpPr>
            <p:cNvPr id="4633" name="Google Shape;4633;p153"/>
            <p:cNvGrpSpPr/>
            <p:nvPr/>
          </p:nvGrpSpPr>
          <p:grpSpPr>
            <a:xfrm>
              <a:off x="3596550" y="4284550"/>
              <a:ext cx="1950900" cy="360000"/>
              <a:chOff x="3596550" y="4284550"/>
              <a:chExt cx="1950900" cy="360000"/>
            </a:xfrm>
          </p:grpSpPr>
          <p:sp>
            <p:nvSpPr>
              <p:cNvPr id="4634" name="Google Shape;4634;p15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35" name="Google Shape;4635;p153"/>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4636" name="Google Shape;4636;p153"/>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637" name="Google Shape;4637;p153"/>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4638" name="Google Shape;4638;p153"/>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4639" name="Google Shape;4639;p153"/>
            <p:cNvPicPr preferRelativeResize="0"/>
            <p:nvPr/>
          </p:nvPicPr>
          <p:blipFill>
            <a:blip r:embed="rId8">
              <a:alphaModFix/>
            </a:blip>
            <a:stretch>
              <a:fillRect/>
            </a:stretch>
          </p:blipFill>
          <p:spPr>
            <a:xfrm>
              <a:off x="4822339" y="4357425"/>
              <a:ext cx="228975" cy="230175"/>
            </a:xfrm>
            <a:prstGeom prst="rect">
              <a:avLst/>
            </a:prstGeom>
            <a:noFill/>
            <a:ln>
              <a:noFill/>
            </a:ln>
          </p:spPr>
        </p:pic>
      </p:grpSp>
      <p:sp>
        <p:nvSpPr>
          <p:cNvPr id="4640" name="Google Shape;4640;p153"/>
          <p:cNvSpPr/>
          <p:nvPr/>
        </p:nvSpPr>
        <p:spPr>
          <a:xfrm>
            <a:off x="3580013" y="1406863"/>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Account Settings</a:t>
            </a:r>
            <a:endParaRPr sz="900"/>
          </a:p>
        </p:txBody>
      </p:sp>
      <p:sp>
        <p:nvSpPr>
          <p:cNvPr id="4641" name="Google Shape;4641;p153"/>
          <p:cNvSpPr/>
          <p:nvPr/>
        </p:nvSpPr>
        <p:spPr>
          <a:xfrm>
            <a:off x="3580013" y="1742263"/>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Personal Information</a:t>
            </a:r>
            <a:endParaRPr sz="900"/>
          </a:p>
        </p:txBody>
      </p:sp>
      <p:sp>
        <p:nvSpPr>
          <p:cNvPr id="4642" name="Google Shape;4642;p153"/>
          <p:cNvSpPr/>
          <p:nvPr/>
        </p:nvSpPr>
        <p:spPr>
          <a:xfrm>
            <a:off x="3585838" y="3421750"/>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Resources</a:t>
            </a:r>
            <a:endParaRPr sz="900"/>
          </a:p>
        </p:txBody>
      </p:sp>
      <p:sp>
        <p:nvSpPr>
          <p:cNvPr id="4643" name="Google Shape;4643;p153"/>
          <p:cNvSpPr/>
          <p:nvPr/>
        </p:nvSpPr>
        <p:spPr>
          <a:xfrm>
            <a:off x="3582513" y="2754288"/>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Get Help</a:t>
            </a:r>
            <a:endParaRPr sz="900"/>
          </a:p>
        </p:txBody>
      </p:sp>
      <p:sp>
        <p:nvSpPr>
          <p:cNvPr id="4644" name="Google Shape;4644;p153"/>
          <p:cNvSpPr/>
          <p:nvPr/>
        </p:nvSpPr>
        <p:spPr>
          <a:xfrm>
            <a:off x="3582513" y="3086350"/>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Give Feedback</a:t>
            </a:r>
            <a:endParaRPr sz="900"/>
          </a:p>
        </p:txBody>
      </p:sp>
      <p:sp>
        <p:nvSpPr>
          <p:cNvPr id="4645" name="Google Shape;4645;p153"/>
          <p:cNvSpPr txBox="1"/>
          <p:nvPr/>
        </p:nvSpPr>
        <p:spPr>
          <a:xfrm>
            <a:off x="3889450" y="3769050"/>
            <a:ext cx="14829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700" u="sng"/>
          </a:p>
          <a:p>
            <a:pPr indent="0" lvl="0" marL="0" rtl="0" algn="ctr">
              <a:spcBef>
                <a:spcPts val="0"/>
              </a:spcBef>
              <a:spcAft>
                <a:spcPts val="0"/>
              </a:spcAft>
              <a:buNone/>
            </a:pPr>
            <a:r>
              <a:rPr lang="en" sz="700" u="sng"/>
              <a:t>Terms of Service</a:t>
            </a:r>
            <a:endParaRPr sz="700" u="sng"/>
          </a:p>
          <a:p>
            <a:pPr indent="0" lvl="0" marL="0" rtl="0" algn="ctr">
              <a:spcBef>
                <a:spcPts val="0"/>
              </a:spcBef>
              <a:spcAft>
                <a:spcPts val="0"/>
              </a:spcAft>
              <a:buNone/>
            </a:pPr>
            <a:r>
              <a:rPr lang="en" sz="700" u="sng"/>
              <a:t>Log Out</a:t>
            </a:r>
            <a:endParaRPr sz="700" u="sng"/>
          </a:p>
        </p:txBody>
      </p:sp>
      <p:sp>
        <p:nvSpPr>
          <p:cNvPr id="4646" name="Google Shape;4646;p153"/>
          <p:cNvSpPr txBox="1"/>
          <p:nvPr/>
        </p:nvSpPr>
        <p:spPr>
          <a:xfrm>
            <a:off x="4360050" y="491125"/>
            <a:ext cx="11874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t>First name</a:t>
            </a:r>
            <a:endParaRPr sz="1200" u="sng"/>
          </a:p>
          <a:p>
            <a:pPr indent="0" lvl="0" marL="0" rtl="0" algn="l">
              <a:spcBef>
                <a:spcPts val="0"/>
              </a:spcBef>
              <a:spcAft>
                <a:spcPts val="0"/>
              </a:spcAft>
              <a:buNone/>
            </a:pPr>
            <a:r>
              <a:rPr lang="en" sz="1200" u="sng"/>
              <a:t>Last Name</a:t>
            </a:r>
            <a:endParaRPr sz="1200" u="sng"/>
          </a:p>
        </p:txBody>
      </p:sp>
      <p:pic>
        <p:nvPicPr>
          <p:cNvPr id="4647" name="Google Shape;4647;p153"/>
          <p:cNvPicPr preferRelativeResize="0"/>
          <p:nvPr/>
        </p:nvPicPr>
        <p:blipFill rotWithShape="1">
          <a:blip r:embed="rId9">
            <a:alphaModFix/>
          </a:blip>
          <a:srcRect b="30222" l="25685" r="26732" t="16903"/>
          <a:stretch/>
        </p:blipFill>
        <p:spPr>
          <a:xfrm>
            <a:off x="3827225" y="540600"/>
            <a:ext cx="414054" cy="613479"/>
          </a:xfrm>
          <a:prstGeom prst="rect">
            <a:avLst/>
          </a:prstGeom>
          <a:noFill/>
          <a:ln>
            <a:noFill/>
          </a:ln>
        </p:spPr>
      </p:pic>
      <p:sp>
        <p:nvSpPr>
          <p:cNvPr id="4648" name="Google Shape;4648;p153"/>
          <p:cNvSpPr/>
          <p:nvPr/>
        </p:nvSpPr>
        <p:spPr>
          <a:xfrm>
            <a:off x="3583350" y="2071588"/>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Metrics</a:t>
            </a:r>
            <a:endParaRPr sz="900"/>
          </a:p>
        </p:txBody>
      </p:sp>
      <p:sp>
        <p:nvSpPr>
          <p:cNvPr id="4649" name="Google Shape;4649;p153"/>
          <p:cNvSpPr txBox="1"/>
          <p:nvPr/>
        </p:nvSpPr>
        <p:spPr>
          <a:xfrm>
            <a:off x="4408225" y="996200"/>
            <a:ext cx="8505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FL0000</a:t>
            </a:r>
            <a:endParaRPr sz="900"/>
          </a:p>
          <a:p>
            <a:pPr indent="0" lvl="0" marL="0" rtl="0" algn="ctr">
              <a:spcBef>
                <a:spcPts val="0"/>
              </a:spcBef>
              <a:spcAft>
                <a:spcPts val="0"/>
              </a:spcAft>
              <a:buNone/>
            </a:pPr>
            <a:r>
              <a:rPr lang="en" sz="700" u="sng"/>
              <a:t>Referral Code</a:t>
            </a:r>
            <a:endParaRPr sz="700" u="sng"/>
          </a:p>
        </p:txBody>
      </p:sp>
      <p:sp>
        <p:nvSpPr>
          <p:cNvPr id="4650" name="Google Shape;4650;p153"/>
          <p:cNvSpPr txBox="1"/>
          <p:nvPr/>
        </p:nvSpPr>
        <p:spPr>
          <a:xfrm>
            <a:off x="3609000" y="1084950"/>
            <a:ext cx="8505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u="sng"/>
              <a:t>Position</a:t>
            </a:r>
            <a:endParaRPr sz="700" u="sng"/>
          </a:p>
          <a:p>
            <a:pPr indent="0" lvl="0" marL="0" rtl="0" algn="ctr">
              <a:spcBef>
                <a:spcPts val="0"/>
              </a:spcBef>
              <a:spcAft>
                <a:spcPts val="0"/>
              </a:spcAft>
              <a:buNone/>
            </a:pPr>
            <a:r>
              <a:rPr lang="en" sz="700" u="sng"/>
              <a:t>Rank</a:t>
            </a:r>
            <a:endParaRPr sz="700" u="sng"/>
          </a:p>
        </p:txBody>
      </p:sp>
      <p:sp>
        <p:nvSpPr>
          <p:cNvPr id="4651" name="Google Shape;4651;p153"/>
          <p:cNvSpPr/>
          <p:nvPr/>
        </p:nvSpPr>
        <p:spPr>
          <a:xfrm>
            <a:off x="3580863" y="2418875"/>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a:t>
            </a:r>
            <a:endParaRPr sz="900"/>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5" name="Shape 4655"/>
        <p:cNvGrpSpPr/>
        <p:nvPr/>
      </p:nvGrpSpPr>
      <p:grpSpPr>
        <a:xfrm>
          <a:off x="0" y="0"/>
          <a:ext cx="0" cy="0"/>
          <a:chOff x="0" y="0"/>
          <a:chExt cx="0" cy="0"/>
        </a:xfrm>
      </p:grpSpPr>
      <p:sp>
        <p:nvSpPr>
          <p:cNvPr id="4656" name="Google Shape;4656;p1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Account Settings</a:t>
            </a:r>
            <a:endParaRPr sz="4800"/>
          </a:p>
        </p:txBody>
      </p:sp>
      <p:sp>
        <p:nvSpPr>
          <p:cNvPr id="4657" name="Google Shape;4657;p15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1" name="Shape 4661"/>
        <p:cNvGrpSpPr/>
        <p:nvPr/>
      </p:nvGrpSpPr>
      <p:grpSpPr>
        <a:xfrm>
          <a:off x="0" y="0"/>
          <a:ext cx="0" cy="0"/>
          <a:chOff x="0" y="0"/>
          <a:chExt cx="0" cy="0"/>
        </a:xfrm>
      </p:grpSpPr>
      <p:pic>
        <p:nvPicPr>
          <p:cNvPr id="4662" name="Google Shape;4662;p15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663" name="Google Shape;4663;p155"/>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Account Settings</a:t>
            </a:r>
            <a:endParaRPr/>
          </a:p>
        </p:txBody>
      </p:sp>
      <p:sp>
        <p:nvSpPr>
          <p:cNvPr id="4664" name="Google Shape;4664;p155"/>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 this page a user an edit username, password and additional information by selecting the indicated area.</a:t>
            </a:r>
            <a:endParaRPr sz="900"/>
          </a:p>
          <a:p>
            <a:pPr indent="-285750" lvl="0" marL="457200" rtl="0" algn="l">
              <a:spcBef>
                <a:spcPts val="0"/>
              </a:spcBef>
              <a:spcAft>
                <a:spcPts val="0"/>
              </a:spcAft>
              <a:buSzPts val="900"/>
              <a:buChar char="●"/>
            </a:pPr>
            <a:r>
              <a:rPr lang="en" sz="900"/>
              <a:t>Username and password, </a:t>
            </a:r>
            <a:endParaRPr sz="900"/>
          </a:p>
          <a:p>
            <a:pPr indent="-285750" lvl="1" marL="914400" rtl="0" algn="l">
              <a:spcBef>
                <a:spcPts val="0"/>
              </a:spcBef>
              <a:spcAft>
                <a:spcPts val="0"/>
              </a:spcAft>
              <a:buSzPts val="900"/>
              <a:buChar char="○"/>
            </a:pPr>
            <a:r>
              <a:rPr lang="en" sz="900"/>
              <a:t>General page to update username and password</a:t>
            </a:r>
            <a:endParaRPr sz="900"/>
          </a:p>
          <a:p>
            <a:pPr indent="-285750" lvl="0" marL="457200" rtl="0" algn="l">
              <a:spcBef>
                <a:spcPts val="0"/>
              </a:spcBef>
              <a:spcAft>
                <a:spcPts val="0"/>
              </a:spcAft>
              <a:buSzPts val="900"/>
              <a:buChar char="●"/>
            </a:pPr>
            <a:r>
              <a:rPr lang="en" sz="900"/>
              <a:t>Location</a:t>
            </a:r>
            <a:endParaRPr sz="900"/>
          </a:p>
          <a:p>
            <a:pPr indent="-285750" lvl="1" marL="914400" rtl="0" algn="l">
              <a:spcBef>
                <a:spcPts val="0"/>
              </a:spcBef>
              <a:spcAft>
                <a:spcPts val="0"/>
              </a:spcAft>
              <a:buSzPts val="900"/>
              <a:buChar char="○"/>
            </a:pPr>
            <a:r>
              <a:rPr lang="en" sz="900"/>
              <a:t>Page where team member can select what location they want to receive and see job notifications</a:t>
            </a:r>
            <a:endParaRPr sz="900"/>
          </a:p>
          <a:p>
            <a:pPr indent="-285750" lvl="0" marL="457200" rtl="0" algn="l">
              <a:spcBef>
                <a:spcPts val="0"/>
              </a:spcBef>
              <a:spcAft>
                <a:spcPts val="0"/>
              </a:spcAft>
              <a:buSzPts val="900"/>
              <a:buChar char="●"/>
            </a:pPr>
            <a:r>
              <a:rPr lang="en" sz="900"/>
              <a:t>Address</a:t>
            </a:r>
            <a:endParaRPr sz="900"/>
          </a:p>
          <a:p>
            <a:pPr indent="-285750" lvl="1" marL="914400" rtl="0" algn="l">
              <a:spcBef>
                <a:spcPts val="0"/>
              </a:spcBef>
              <a:spcAft>
                <a:spcPts val="0"/>
              </a:spcAft>
              <a:buSzPts val="900"/>
              <a:buChar char="○"/>
            </a:pPr>
            <a:r>
              <a:rPr lang="en" sz="900"/>
              <a:t>User can view and update personal shipping address</a:t>
            </a:r>
            <a:endParaRPr sz="900"/>
          </a:p>
          <a:p>
            <a:pPr indent="-285750" lvl="0" marL="457200" rtl="0" algn="l">
              <a:spcBef>
                <a:spcPts val="0"/>
              </a:spcBef>
              <a:spcAft>
                <a:spcPts val="0"/>
              </a:spcAft>
              <a:buSzPts val="900"/>
              <a:buChar char="●"/>
            </a:pPr>
            <a:r>
              <a:rPr lang="en" sz="900"/>
              <a:t>Hobbies </a:t>
            </a:r>
            <a:endParaRPr sz="900"/>
          </a:p>
          <a:p>
            <a:pPr indent="-285750" lvl="1" marL="914400" rtl="0" algn="l">
              <a:spcBef>
                <a:spcPts val="0"/>
              </a:spcBef>
              <a:spcAft>
                <a:spcPts val="0"/>
              </a:spcAft>
              <a:buSzPts val="900"/>
              <a:buChar char="○"/>
            </a:pPr>
            <a:r>
              <a:rPr lang="en" sz="900"/>
              <a:t>User can update hobbies</a:t>
            </a:r>
            <a:endParaRPr sz="900"/>
          </a:p>
          <a:p>
            <a:pPr indent="-285750" lvl="0" marL="457200" rtl="0" algn="l">
              <a:spcBef>
                <a:spcPts val="0"/>
              </a:spcBef>
              <a:spcAft>
                <a:spcPts val="0"/>
              </a:spcAft>
              <a:buSzPts val="900"/>
              <a:buChar char="●"/>
            </a:pPr>
            <a:r>
              <a:rPr lang="en" sz="900"/>
              <a:t>Goals </a:t>
            </a:r>
            <a:endParaRPr sz="900"/>
          </a:p>
          <a:p>
            <a:pPr indent="-285750" lvl="1" marL="914400" rtl="0" algn="l">
              <a:spcBef>
                <a:spcPts val="0"/>
              </a:spcBef>
              <a:spcAft>
                <a:spcPts val="0"/>
              </a:spcAft>
              <a:buSzPts val="900"/>
              <a:buChar char="○"/>
            </a:pPr>
            <a:r>
              <a:rPr lang="en" sz="900"/>
              <a:t>User can update goals</a:t>
            </a:r>
            <a:endParaRPr sz="900"/>
          </a:p>
          <a:p>
            <a:pPr indent="-285750" lvl="0" marL="457200" rtl="0" algn="l">
              <a:spcBef>
                <a:spcPts val="0"/>
              </a:spcBef>
              <a:spcAft>
                <a:spcPts val="0"/>
              </a:spcAft>
              <a:buSzPts val="900"/>
              <a:buChar char="●"/>
            </a:pPr>
            <a:r>
              <a:rPr lang="en" sz="900"/>
              <a:t>Notifications</a:t>
            </a:r>
            <a:endParaRPr sz="900"/>
          </a:p>
          <a:p>
            <a:pPr indent="-285750" lvl="1" marL="914400" rtl="0" algn="l">
              <a:spcBef>
                <a:spcPts val="0"/>
              </a:spcBef>
              <a:spcAft>
                <a:spcPts val="0"/>
              </a:spcAft>
              <a:buSzPts val="900"/>
              <a:buChar char="○"/>
            </a:pPr>
            <a:r>
              <a:rPr lang="en" sz="900"/>
              <a:t>User can determine notifications received and type</a:t>
            </a:r>
            <a:endParaRPr sz="900"/>
          </a:p>
        </p:txBody>
      </p:sp>
      <p:grpSp>
        <p:nvGrpSpPr>
          <p:cNvPr id="4665" name="Google Shape;4665;p155"/>
          <p:cNvGrpSpPr/>
          <p:nvPr/>
        </p:nvGrpSpPr>
        <p:grpSpPr>
          <a:xfrm>
            <a:off x="3596550" y="4284550"/>
            <a:ext cx="1950900" cy="360000"/>
            <a:chOff x="3596550" y="4284550"/>
            <a:chExt cx="1950900" cy="360000"/>
          </a:xfrm>
        </p:grpSpPr>
        <p:grpSp>
          <p:nvGrpSpPr>
            <p:cNvPr id="4666" name="Google Shape;4666;p155"/>
            <p:cNvGrpSpPr/>
            <p:nvPr/>
          </p:nvGrpSpPr>
          <p:grpSpPr>
            <a:xfrm>
              <a:off x="3596550" y="4284550"/>
              <a:ext cx="1950900" cy="360000"/>
              <a:chOff x="3596550" y="4284550"/>
              <a:chExt cx="1950900" cy="360000"/>
            </a:xfrm>
          </p:grpSpPr>
          <p:sp>
            <p:nvSpPr>
              <p:cNvPr id="4667" name="Google Shape;4667;p15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68" name="Google Shape;4668;p155"/>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4669" name="Google Shape;4669;p15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670" name="Google Shape;4670;p155"/>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4671" name="Google Shape;4671;p155"/>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4672" name="Google Shape;4672;p155"/>
            <p:cNvPicPr preferRelativeResize="0"/>
            <p:nvPr/>
          </p:nvPicPr>
          <p:blipFill>
            <a:blip r:embed="rId8">
              <a:alphaModFix/>
            </a:blip>
            <a:stretch>
              <a:fillRect/>
            </a:stretch>
          </p:blipFill>
          <p:spPr>
            <a:xfrm>
              <a:off x="4822339" y="4357425"/>
              <a:ext cx="228975" cy="230175"/>
            </a:xfrm>
            <a:prstGeom prst="rect">
              <a:avLst/>
            </a:prstGeom>
            <a:noFill/>
            <a:ln>
              <a:noFill/>
            </a:ln>
          </p:spPr>
        </p:pic>
      </p:grpSp>
      <p:sp>
        <p:nvSpPr>
          <p:cNvPr id="4673" name="Google Shape;4673;p155"/>
          <p:cNvSpPr/>
          <p:nvPr/>
        </p:nvSpPr>
        <p:spPr>
          <a:xfrm>
            <a:off x="3580013" y="1406863"/>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Username &amp; Password</a:t>
            </a:r>
            <a:endParaRPr sz="900"/>
          </a:p>
        </p:txBody>
      </p:sp>
      <p:sp>
        <p:nvSpPr>
          <p:cNvPr id="4674" name="Google Shape;4674;p155"/>
          <p:cNvSpPr/>
          <p:nvPr/>
        </p:nvSpPr>
        <p:spPr>
          <a:xfrm>
            <a:off x="3580013" y="1742263"/>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Location</a:t>
            </a:r>
            <a:endParaRPr sz="900"/>
          </a:p>
        </p:txBody>
      </p:sp>
      <p:sp>
        <p:nvSpPr>
          <p:cNvPr id="4675" name="Google Shape;4675;p155"/>
          <p:cNvSpPr/>
          <p:nvPr/>
        </p:nvSpPr>
        <p:spPr>
          <a:xfrm>
            <a:off x="3586675" y="2404238"/>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Hobbies </a:t>
            </a:r>
            <a:endParaRPr sz="900"/>
          </a:p>
        </p:txBody>
      </p:sp>
      <p:sp>
        <p:nvSpPr>
          <p:cNvPr id="4676" name="Google Shape;4676;p155"/>
          <p:cNvSpPr/>
          <p:nvPr/>
        </p:nvSpPr>
        <p:spPr>
          <a:xfrm>
            <a:off x="3580025" y="2735225"/>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Goals</a:t>
            </a:r>
            <a:endParaRPr sz="900"/>
          </a:p>
        </p:txBody>
      </p:sp>
      <p:sp>
        <p:nvSpPr>
          <p:cNvPr id="4677" name="Google Shape;4677;p155"/>
          <p:cNvSpPr/>
          <p:nvPr/>
        </p:nvSpPr>
        <p:spPr>
          <a:xfrm>
            <a:off x="3580025" y="3066213"/>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Notifications</a:t>
            </a:r>
            <a:endParaRPr sz="900"/>
          </a:p>
        </p:txBody>
      </p:sp>
      <p:sp>
        <p:nvSpPr>
          <p:cNvPr id="4678" name="Google Shape;4678;p155"/>
          <p:cNvSpPr/>
          <p:nvPr/>
        </p:nvSpPr>
        <p:spPr>
          <a:xfrm>
            <a:off x="3586675" y="2068838"/>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Address</a:t>
            </a:r>
            <a:endParaRPr sz="900"/>
          </a:p>
        </p:txBody>
      </p:sp>
      <p:sp>
        <p:nvSpPr>
          <p:cNvPr id="4679" name="Google Shape;4679;p155"/>
          <p:cNvSpPr txBox="1"/>
          <p:nvPr/>
        </p:nvSpPr>
        <p:spPr>
          <a:xfrm>
            <a:off x="4360050" y="582125"/>
            <a:ext cx="11874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t>First name</a:t>
            </a:r>
            <a:endParaRPr sz="1200" u="sng"/>
          </a:p>
          <a:p>
            <a:pPr indent="0" lvl="0" marL="0" rtl="0" algn="l">
              <a:spcBef>
                <a:spcPts val="0"/>
              </a:spcBef>
              <a:spcAft>
                <a:spcPts val="0"/>
              </a:spcAft>
              <a:buNone/>
            </a:pPr>
            <a:r>
              <a:rPr lang="en" sz="1200" u="sng"/>
              <a:t>Last Name</a:t>
            </a:r>
            <a:endParaRPr sz="1200" u="sng"/>
          </a:p>
        </p:txBody>
      </p:sp>
      <p:pic>
        <p:nvPicPr>
          <p:cNvPr id="4680" name="Google Shape;4680;p155"/>
          <p:cNvPicPr preferRelativeResize="0"/>
          <p:nvPr/>
        </p:nvPicPr>
        <p:blipFill rotWithShape="1">
          <a:blip r:embed="rId9">
            <a:alphaModFix/>
          </a:blip>
          <a:srcRect b="30222" l="25685" r="26732" t="16903"/>
          <a:stretch/>
        </p:blipFill>
        <p:spPr>
          <a:xfrm>
            <a:off x="3827225" y="540600"/>
            <a:ext cx="414054" cy="613479"/>
          </a:xfrm>
          <a:prstGeom prst="rect">
            <a:avLst/>
          </a:prstGeom>
          <a:noFill/>
          <a:ln>
            <a:noFill/>
          </a:ln>
        </p:spPr>
      </p:pic>
      <p:sp>
        <p:nvSpPr>
          <p:cNvPr id="4681" name="Google Shape;4681;p155"/>
          <p:cNvSpPr/>
          <p:nvPr/>
        </p:nvSpPr>
        <p:spPr>
          <a:xfrm>
            <a:off x="3570138" y="1080288"/>
            <a:ext cx="19773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t>Account Settings</a:t>
            </a:r>
            <a:endParaRPr b="1" sz="900"/>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5" name="Shape 4685"/>
        <p:cNvGrpSpPr/>
        <p:nvPr/>
      </p:nvGrpSpPr>
      <p:grpSpPr>
        <a:xfrm>
          <a:off x="0" y="0"/>
          <a:ext cx="0" cy="0"/>
          <a:chOff x="0" y="0"/>
          <a:chExt cx="0" cy="0"/>
        </a:xfrm>
      </p:grpSpPr>
      <p:sp>
        <p:nvSpPr>
          <p:cNvPr id="4686" name="Google Shape;4686;p15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Team</a:t>
            </a:r>
            <a:endParaRPr sz="4800"/>
          </a:p>
        </p:txBody>
      </p:sp>
      <p:sp>
        <p:nvSpPr>
          <p:cNvPr id="4687" name="Google Shape;4687;p15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1" name="Shape 4691"/>
        <p:cNvGrpSpPr/>
        <p:nvPr/>
      </p:nvGrpSpPr>
      <p:grpSpPr>
        <a:xfrm>
          <a:off x="0" y="0"/>
          <a:ext cx="0" cy="0"/>
          <a:chOff x="0" y="0"/>
          <a:chExt cx="0" cy="0"/>
        </a:xfrm>
      </p:grpSpPr>
      <p:pic>
        <p:nvPicPr>
          <p:cNvPr id="4692" name="Google Shape;4692;p15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693" name="Google Shape;4693;p157"/>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Account Settings</a:t>
            </a:r>
            <a:endParaRPr/>
          </a:p>
        </p:txBody>
      </p:sp>
      <p:sp>
        <p:nvSpPr>
          <p:cNvPr id="4694" name="Google Shape;4694;p157"/>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 this page a user can view what team they are on, see it’s Captain and see other team members. Team members can request a trade at anytime.</a:t>
            </a:r>
            <a:endParaRPr sz="900"/>
          </a:p>
        </p:txBody>
      </p:sp>
      <p:grpSp>
        <p:nvGrpSpPr>
          <p:cNvPr id="4695" name="Google Shape;4695;p157"/>
          <p:cNvGrpSpPr/>
          <p:nvPr/>
        </p:nvGrpSpPr>
        <p:grpSpPr>
          <a:xfrm>
            <a:off x="3596550" y="4284550"/>
            <a:ext cx="1950900" cy="360000"/>
            <a:chOff x="3596550" y="4284550"/>
            <a:chExt cx="1950900" cy="360000"/>
          </a:xfrm>
        </p:grpSpPr>
        <p:grpSp>
          <p:nvGrpSpPr>
            <p:cNvPr id="4696" name="Google Shape;4696;p157"/>
            <p:cNvGrpSpPr/>
            <p:nvPr/>
          </p:nvGrpSpPr>
          <p:grpSpPr>
            <a:xfrm>
              <a:off x="3596550" y="4284550"/>
              <a:ext cx="1950900" cy="360000"/>
              <a:chOff x="3596550" y="4284550"/>
              <a:chExt cx="1950900" cy="360000"/>
            </a:xfrm>
          </p:grpSpPr>
          <p:sp>
            <p:nvSpPr>
              <p:cNvPr id="4697" name="Google Shape;4697;p15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98" name="Google Shape;4698;p157"/>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4699" name="Google Shape;4699;p15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700" name="Google Shape;4700;p157"/>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4701" name="Google Shape;4701;p157"/>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4702" name="Google Shape;4702;p157"/>
            <p:cNvPicPr preferRelativeResize="0"/>
            <p:nvPr/>
          </p:nvPicPr>
          <p:blipFill>
            <a:blip r:embed="rId8">
              <a:alphaModFix/>
            </a:blip>
            <a:stretch>
              <a:fillRect/>
            </a:stretch>
          </p:blipFill>
          <p:spPr>
            <a:xfrm>
              <a:off x="4822339" y="4357425"/>
              <a:ext cx="228975" cy="230175"/>
            </a:xfrm>
            <a:prstGeom prst="rect">
              <a:avLst/>
            </a:prstGeom>
            <a:noFill/>
            <a:ln>
              <a:noFill/>
            </a:ln>
          </p:spPr>
        </p:pic>
      </p:grpSp>
      <p:sp>
        <p:nvSpPr>
          <p:cNvPr id="4703" name="Google Shape;4703;p157"/>
          <p:cNvSpPr/>
          <p:nvPr/>
        </p:nvSpPr>
        <p:spPr>
          <a:xfrm>
            <a:off x="3580013" y="1406863"/>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Current Team: Name</a:t>
            </a:r>
            <a:endParaRPr sz="900"/>
          </a:p>
        </p:txBody>
      </p:sp>
      <p:sp>
        <p:nvSpPr>
          <p:cNvPr id="4704" name="Google Shape;4704;p157"/>
          <p:cNvSpPr/>
          <p:nvPr/>
        </p:nvSpPr>
        <p:spPr>
          <a:xfrm>
            <a:off x="3580013" y="1742263"/>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Captain: Name</a:t>
            </a:r>
            <a:endParaRPr sz="900"/>
          </a:p>
        </p:txBody>
      </p:sp>
      <p:sp>
        <p:nvSpPr>
          <p:cNvPr id="4705" name="Google Shape;4705;p157"/>
          <p:cNvSpPr/>
          <p:nvPr/>
        </p:nvSpPr>
        <p:spPr>
          <a:xfrm>
            <a:off x="3789525" y="3183950"/>
            <a:ext cx="16170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Request a Trade</a:t>
            </a:r>
            <a:endParaRPr sz="900"/>
          </a:p>
        </p:txBody>
      </p:sp>
      <p:sp>
        <p:nvSpPr>
          <p:cNvPr id="4706" name="Google Shape;4706;p157"/>
          <p:cNvSpPr txBox="1"/>
          <p:nvPr/>
        </p:nvSpPr>
        <p:spPr>
          <a:xfrm>
            <a:off x="4360050" y="582125"/>
            <a:ext cx="11874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t>First name</a:t>
            </a:r>
            <a:endParaRPr sz="1200" u="sng"/>
          </a:p>
          <a:p>
            <a:pPr indent="0" lvl="0" marL="0" rtl="0" algn="l">
              <a:spcBef>
                <a:spcPts val="0"/>
              </a:spcBef>
              <a:spcAft>
                <a:spcPts val="0"/>
              </a:spcAft>
              <a:buNone/>
            </a:pPr>
            <a:r>
              <a:rPr lang="en" sz="1200" u="sng"/>
              <a:t>Last Name</a:t>
            </a:r>
            <a:endParaRPr sz="1200" u="sng"/>
          </a:p>
        </p:txBody>
      </p:sp>
      <p:pic>
        <p:nvPicPr>
          <p:cNvPr id="4707" name="Google Shape;4707;p157"/>
          <p:cNvPicPr preferRelativeResize="0"/>
          <p:nvPr/>
        </p:nvPicPr>
        <p:blipFill rotWithShape="1">
          <a:blip r:embed="rId9">
            <a:alphaModFix/>
          </a:blip>
          <a:srcRect b="30222" l="25685" r="26732" t="16903"/>
          <a:stretch/>
        </p:blipFill>
        <p:spPr>
          <a:xfrm>
            <a:off x="3827225" y="540600"/>
            <a:ext cx="414054" cy="613479"/>
          </a:xfrm>
          <a:prstGeom prst="rect">
            <a:avLst/>
          </a:prstGeom>
          <a:noFill/>
          <a:ln>
            <a:noFill/>
          </a:ln>
        </p:spPr>
      </p:pic>
      <p:sp>
        <p:nvSpPr>
          <p:cNvPr id="4708" name="Google Shape;4708;p157"/>
          <p:cNvSpPr/>
          <p:nvPr/>
        </p:nvSpPr>
        <p:spPr>
          <a:xfrm>
            <a:off x="3570138" y="1080288"/>
            <a:ext cx="19773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t>Team</a:t>
            </a:r>
            <a:endParaRPr b="1" sz="900"/>
          </a:p>
        </p:txBody>
      </p:sp>
      <p:sp>
        <p:nvSpPr>
          <p:cNvPr id="4709" name="Google Shape;4709;p157"/>
          <p:cNvSpPr/>
          <p:nvPr/>
        </p:nvSpPr>
        <p:spPr>
          <a:xfrm>
            <a:off x="3583350" y="2070569"/>
            <a:ext cx="1977300" cy="934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Members: </a:t>
            </a:r>
            <a:endParaRPr sz="900"/>
          </a:p>
          <a:p>
            <a:pPr indent="0" lvl="0" marL="0" rtl="0" algn="l">
              <a:spcBef>
                <a:spcPts val="0"/>
              </a:spcBef>
              <a:spcAft>
                <a:spcPts val="0"/>
              </a:spcAft>
              <a:buNone/>
            </a:pPr>
            <a:r>
              <a:rPr lang="en" sz="900"/>
              <a:t>Name</a:t>
            </a:r>
            <a:endParaRPr sz="900"/>
          </a:p>
          <a:p>
            <a:pPr indent="0" lvl="0" marL="0" rtl="0" algn="l">
              <a:spcBef>
                <a:spcPts val="0"/>
              </a:spcBef>
              <a:spcAft>
                <a:spcPts val="0"/>
              </a:spcAft>
              <a:buNone/>
            </a:pPr>
            <a:r>
              <a:rPr lang="en" sz="900">
                <a:solidFill>
                  <a:schemeClr val="dk1"/>
                </a:solidFill>
              </a:rPr>
              <a:t>Name</a:t>
            </a:r>
            <a:endParaRPr sz="900">
              <a:solidFill>
                <a:schemeClr val="dk1"/>
              </a:solidFill>
            </a:endParaRPr>
          </a:p>
          <a:p>
            <a:pPr indent="0" lvl="0" marL="0" rtl="0" algn="l">
              <a:spcBef>
                <a:spcPts val="0"/>
              </a:spcBef>
              <a:spcAft>
                <a:spcPts val="0"/>
              </a:spcAft>
              <a:buNone/>
            </a:pPr>
            <a:r>
              <a:rPr lang="en" sz="900">
                <a:solidFill>
                  <a:schemeClr val="dk1"/>
                </a:solidFill>
              </a:rPr>
              <a:t>Name</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Name</a:t>
            </a:r>
            <a:endParaRPr sz="900">
              <a:solidFill>
                <a:schemeClr val="dk1"/>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3" name="Shape 4713"/>
        <p:cNvGrpSpPr/>
        <p:nvPr/>
      </p:nvGrpSpPr>
      <p:grpSpPr>
        <a:xfrm>
          <a:off x="0" y="0"/>
          <a:ext cx="0" cy="0"/>
          <a:chOff x="0" y="0"/>
          <a:chExt cx="0" cy="0"/>
        </a:xfrm>
      </p:grpSpPr>
      <p:sp>
        <p:nvSpPr>
          <p:cNvPr id="4714" name="Google Shape;4714;p15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Personal Information</a:t>
            </a:r>
            <a:endParaRPr sz="4800"/>
          </a:p>
        </p:txBody>
      </p:sp>
      <p:sp>
        <p:nvSpPr>
          <p:cNvPr id="4715" name="Google Shape;4715;p15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9" name="Shape 4719"/>
        <p:cNvGrpSpPr/>
        <p:nvPr/>
      </p:nvGrpSpPr>
      <p:grpSpPr>
        <a:xfrm>
          <a:off x="0" y="0"/>
          <a:ext cx="0" cy="0"/>
          <a:chOff x="0" y="0"/>
          <a:chExt cx="0" cy="0"/>
        </a:xfrm>
      </p:grpSpPr>
      <p:pic>
        <p:nvPicPr>
          <p:cNvPr id="4720" name="Google Shape;4720;p15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721" name="Google Shape;4721;p159"/>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Personal Information</a:t>
            </a:r>
            <a:endParaRPr/>
          </a:p>
        </p:txBody>
      </p:sp>
      <p:sp>
        <p:nvSpPr>
          <p:cNvPr id="4722" name="Google Shape;4722;p159"/>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From this page a user can update their personal information. By clicking “edit” all information becomes editable. “Edit” turns into “save” when editing </a:t>
            </a:r>
            <a:r>
              <a:rPr lang="en" sz="900"/>
              <a:t>information</a:t>
            </a:r>
            <a:r>
              <a:rPr lang="en" sz="900"/>
              <a:t>. Once information is saved, page goes back to </a:t>
            </a:r>
            <a:r>
              <a:rPr lang="en" sz="900"/>
              <a:t>original</a:t>
            </a:r>
            <a:r>
              <a:rPr lang="en" sz="900"/>
              <a:t> settings with updated information.</a:t>
            </a:r>
            <a:endParaRPr sz="900"/>
          </a:p>
        </p:txBody>
      </p:sp>
      <p:grpSp>
        <p:nvGrpSpPr>
          <p:cNvPr id="4723" name="Google Shape;4723;p159"/>
          <p:cNvGrpSpPr/>
          <p:nvPr/>
        </p:nvGrpSpPr>
        <p:grpSpPr>
          <a:xfrm>
            <a:off x="3596550" y="4284550"/>
            <a:ext cx="1950900" cy="360000"/>
            <a:chOff x="3596550" y="4284550"/>
            <a:chExt cx="1950900" cy="360000"/>
          </a:xfrm>
        </p:grpSpPr>
        <p:grpSp>
          <p:nvGrpSpPr>
            <p:cNvPr id="4724" name="Google Shape;4724;p159"/>
            <p:cNvGrpSpPr/>
            <p:nvPr/>
          </p:nvGrpSpPr>
          <p:grpSpPr>
            <a:xfrm>
              <a:off x="3596550" y="4284550"/>
              <a:ext cx="1950900" cy="360000"/>
              <a:chOff x="3596550" y="4284550"/>
              <a:chExt cx="1950900" cy="360000"/>
            </a:xfrm>
          </p:grpSpPr>
          <p:sp>
            <p:nvSpPr>
              <p:cNvPr id="4725" name="Google Shape;4725;p15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26" name="Google Shape;4726;p159"/>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4727" name="Google Shape;4727;p15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728" name="Google Shape;4728;p159"/>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4729" name="Google Shape;4729;p159"/>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4730" name="Google Shape;4730;p159"/>
            <p:cNvPicPr preferRelativeResize="0"/>
            <p:nvPr/>
          </p:nvPicPr>
          <p:blipFill>
            <a:blip r:embed="rId8">
              <a:alphaModFix/>
            </a:blip>
            <a:stretch>
              <a:fillRect/>
            </a:stretch>
          </p:blipFill>
          <p:spPr>
            <a:xfrm>
              <a:off x="4822339" y="4357425"/>
              <a:ext cx="228975" cy="230175"/>
            </a:xfrm>
            <a:prstGeom prst="rect">
              <a:avLst/>
            </a:prstGeom>
            <a:noFill/>
            <a:ln>
              <a:noFill/>
            </a:ln>
          </p:spPr>
        </p:pic>
      </p:grpSp>
      <p:sp>
        <p:nvSpPr>
          <p:cNvPr id="4731" name="Google Shape;4731;p159"/>
          <p:cNvSpPr/>
          <p:nvPr/>
        </p:nvSpPr>
        <p:spPr>
          <a:xfrm>
            <a:off x="3583350" y="1775988"/>
            <a:ext cx="19773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First Name</a:t>
            </a:r>
            <a:endParaRPr sz="900"/>
          </a:p>
        </p:txBody>
      </p:sp>
      <p:sp>
        <p:nvSpPr>
          <p:cNvPr id="4732" name="Google Shape;4732;p159"/>
          <p:cNvSpPr txBox="1"/>
          <p:nvPr/>
        </p:nvSpPr>
        <p:spPr>
          <a:xfrm>
            <a:off x="4103250" y="3784675"/>
            <a:ext cx="9111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u="sng"/>
              <a:t>Edit</a:t>
            </a:r>
            <a:endParaRPr sz="700" u="sng"/>
          </a:p>
        </p:txBody>
      </p:sp>
      <p:sp>
        <p:nvSpPr>
          <p:cNvPr id="4733" name="Google Shape;4733;p159"/>
          <p:cNvSpPr txBox="1"/>
          <p:nvPr/>
        </p:nvSpPr>
        <p:spPr>
          <a:xfrm>
            <a:off x="4360050" y="582125"/>
            <a:ext cx="11874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t>First name</a:t>
            </a:r>
            <a:endParaRPr sz="1200" u="sng"/>
          </a:p>
          <a:p>
            <a:pPr indent="0" lvl="0" marL="0" rtl="0" algn="l">
              <a:spcBef>
                <a:spcPts val="0"/>
              </a:spcBef>
              <a:spcAft>
                <a:spcPts val="0"/>
              </a:spcAft>
              <a:buNone/>
            </a:pPr>
            <a:r>
              <a:rPr lang="en" sz="1200" u="sng"/>
              <a:t>Last Name</a:t>
            </a:r>
            <a:endParaRPr sz="1200" u="sng"/>
          </a:p>
        </p:txBody>
      </p:sp>
      <p:pic>
        <p:nvPicPr>
          <p:cNvPr id="4734" name="Google Shape;4734;p159"/>
          <p:cNvPicPr preferRelativeResize="0"/>
          <p:nvPr/>
        </p:nvPicPr>
        <p:blipFill rotWithShape="1">
          <a:blip r:embed="rId9">
            <a:alphaModFix/>
          </a:blip>
          <a:srcRect b="30222" l="25685" r="26732" t="16903"/>
          <a:stretch/>
        </p:blipFill>
        <p:spPr>
          <a:xfrm>
            <a:off x="3827225" y="540600"/>
            <a:ext cx="414054" cy="613479"/>
          </a:xfrm>
          <a:prstGeom prst="rect">
            <a:avLst/>
          </a:prstGeom>
          <a:noFill/>
          <a:ln>
            <a:noFill/>
          </a:ln>
        </p:spPr>
      </p:pic>
      <p:sp>
        <p:nvSpPr>
          <p:cNvPr id="4735" name="Google Shape;4735;p159"/>
          <p:cNvSpPr/>
          <p:nvPr/>
        </p:nvSpPr>
        <p:spPr>
          <a:xfrm>
            <a:off x="3570138" y="1080288"/>
            <a:ext cx="19773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t>Personal Information</a:t>
            </a:r>
            <a:endParaRPr b="1" sz="900"/>
          </a:p>
        </p:txBody>
      </p:sp>
      <p:sp>
        <p:nvSpPr>
          <p:cNvPr id="4736" name="Google Shape;4736;p159"/>
          <p:cNvSpPr/>
          <p:nvPr/>
        </p:nvSpPr>
        <p:spPr>
          <a:xfrm>
            <a:off x="3570150" y="2213863"/>
            <a:ext cx="19773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Last Name</a:t>
            </a:r>
            <a:endParaRPr sz="900"/>
          </a:p>
        </p:txBody>
      </p:sp>
      <p:sp>
        <p:nvSpPr>
          <p:cNvPr id="4737" name="Google Shape;4737;p159"/>
          <p:cNvSpPr/>
          <p:nvPr/>
        </p:nvSpPr>
        <p:spPr>
          <a:xfrm>
            <a:off x="3570150" y="2651738"/>
            <a:ext cx="19773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Phone Number</a:t>
            </a:r>
            <a:endParaRPr sz="900"/>
          </a:p>
        </p:txBody>
      </p:sp>
      <p:sp>
        <p:nvSpPr>
          <p:cNvPr id="4738" name="Google Shape;4738;p159"/>
          <p:cNvSpPr/>
          <p:nvPr/>
        </p:nvSpPr>
        <p:spPr>
          <a:xfrm>
            <a:off x="3570150" y="3227788"/>
            <a:ext cx="19773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Email</a:t>
            </a:r>
            <a:endParaRPr sz="900"/>
          </a:p>
        </p:txBody>
      </p:sp>
      <p:cxnSp>
        <p:nvCxnSpPr>
          <p:cNvPr id="4739" name="Google Shape;4739;p159"/>
          <p:cNvCxnSpPr/>
          <p:nvPr/>
        </p:nvCxnSpPr>
        <p:spPr>
          <a:xfrm>
            <a:off x="3496050" y="2213875"/>
            <a:ext cx="2125500" cy="0"/>
          </a:xfrm>
          <a:prstGeom prst="straightConnector1">
            <a:avLst/>
          </a:prstGeom>
          <a:noFill/>
          <a:ln cap="flat" cmpd="sng" w="9525">
            <a:solidFill>
              <a:schemeClr val="dk2"/>
            </a:solidFill>
            <a:prstDash val="solid"/>
            <a:round/>
            <a:headEnd len="med" w="med" type="none"/>
            <a:tailEnd len="med" w="med" type="none"/>
          </a:ln>
        </p:spPr>
      </p:cxnSp>
      <p:cxnSp>
        <p:nvCxnSpPr>
          <p:cNvPr id="4740" name="Google Shape;4740;p159"/>
          <p:cNvCxnSpPr/>
          <p:nvPr/>
        </p:nvCxnSpPr>
        <p:spPr>
          <a:xfrm>
            <a:off x="3570150" y="2651750"/>
            <a:ext cx="2125500" cy="0"/>
          </a:xfrm>
          <a:prstGeom prst="straightConnector1">
            <a:avLst/>
          </a:prstGeom>
          <a:noFill/>
          <a:ln cap="flat" cmpd="sng" w="9525">
            <a:solidFill>
              <a:schemeClr val="dk2"/>
            </a:solidFill>
            <a:prstDash val="solid"/>
            <a:round/>
            <a:headEnd len="med" w="med" type="none"/>
            <a:tailEnd len="med" w="med" type="none"/>
          </a:ln>
        </p:spPr>
      </p:cxnSp>
      <p:cxnSp>
        <p:nvCxnSpPr>
          <p:cNvPr id="4741" name="Google Shape;4741;p159"/>
          <p:cNvCxnSpPr/>
          <p:nvPr/>
        </p:nvCxnSpPr>
        <p:spPr>
          <a:xfrm>
            <a:off x="3570150" y="2987150"/>
            <a:ext cx="2125500" cy="0"/>
          </a:xfrm>
          <a:prstGeom prst="straightConnector1">
            <a:avLst/>
          </a:prstGeom>
          <a:noFill/>
          <a:ln cap="flat" cmpd="sng" w="9525">
            <a:solidFill>
              <a:schemeClr val="dk2"/>
            </a:solidFill>
            <a:prstDash val="solid"/>
            <a:round/>
            <a:headEnd len="med" w="med" type="none"/>
            <a:tailEnd len="med" w="med" type="none"/>
          </a:ln>
        </p:spPr>
      </p:cxnSp>
      <p:cxnSp>
        <p:nvCxnSpPr>
          <p:cNvPr id="4742" name="Google Shape;4742;p159"/>
          <p:cNvCxnSpPr/>
          <p:nvPr/>
        </p:nvCxnSpPr>
        <p:spPr>
          <a:xfrm>
            <a:off x="3596550" y="3561550"/>
            <a:ext cx="2125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6" name="Shape 4746"/>
        <p:cNvGrpSpPr/>
        <p:nvPr/>
      </p:nvGrpSpPr>
      <p:grpSpPr>
        <a:xfrm>
          <a:off x="0" y="0"/>
          <a:ext cx="0" cy="0"/>
          <a:chOff x="0" y="0"/>
          <a:chExt cx="0" cy="0"/>
        </a:xfrm>
      </p:grpSpPr>
      <p:sp>
        <p:nvSpPr>
          <p:cNvPr id="4747" name="Google Shape;4747;p16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Metrics</a:t>
            </a:r>
            <a:endParaRPr sz="4800"/>
          </a:p>
        </p:txBody>
      </p:sp>
      <p:sp>
        <p:nvSpPr>
          <p:cNvPr id="4748" name="Google Shape;4748;p16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2" name="Shape 4752"/>
        <p:cNvGrpSpPr/>
        <p:nvPr/>
      </p:nvGrpSpPr>
      <p:grpSpPr>
        <a:xfrm>
          <a:off x="0" y="0"/>
          <a:ext cx="0" cy="0"/>
          <a:chOff x="0" y="0"/>
          <a:chExt cx="0" cy="0"/>
        </a:xfrm>
      </p:grpSpPr>
      <p:pic>
        <p:nvPicPr>
          <p:cNvPr id="4753" name="Google Shape;4753;p16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754" name="Google Shape;4754;p161"/>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Metrics Page</a:t>
            </a:r>
            <a:endParaRPr/>
          </a:p>
        </p:txBody>
      </p:sp>
      <p:sp>
        <p:nvSpPr>
          <p:cNvPr id="4755" name="Google Shape;4755;p161"/>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 this page a user will be able to see their metrics compared to local and national team members. Metrics will include:</a:t>
            </a:r>
            <a:endParaRPr sz="900"/>
          </a:p>
          <a:p>
            <a:pPr indent="0" lvl="0" marL="0" rtl="0" algn="l">
              <a:spcBef>
                <a:spcPts val="0"/>
              </a:spcBef>
              <a:spcAft>
                <a:spcPts val="0"/>
              </a:spcAft>
              <a:buNone/>
            </a:pPr>
            <a:r>
              <a:t/>
            </a:r>
            <a:endParaRPr sz="900"/>
          </a:p>
          <a:p>
            <a:pPr indent="-285750" lvl="0" marL="457200" rtl="0" algn="l">
              <a:spcBef>
                <a:spcPts val="0"/>
              </a:spcBef>
              <a:spcAft>
                <a:spcPts val="0"/>
              </a:spcAft>
              <a:buSzPts val="900"/>
              <a:buChar char="●"/>
            </a:pPr>
            <a:r>
              <a:rPr lang="en" sz="900"/>
              <a:t>Total Earnings*</a:t>
            </a:r>
            <a:endParaRPr sz="900"/>
          </a:p>
          <a:p>
            <a:pPr indent="-285750" lvl="1" marL="914400" rtl="0" algn="l">
              <a:spcBef>
                <a:spcPts val="0"/>
              </a:spcBef>
              <a:spcAft>
                <a:spcPts val="0"/>
              </a:spcAft>
              <a:buSzPts val="900"/>
              <a:buChar char="○"/>
            </a:pPr>
            <a:r>
              <a:rPr lang="en" sz="900"/>
              <a:t>0-12,000</a:t>
            </a:r>
            <a:endParaRPr sz="900"/>
          </a:p>
          <a:p>
            <a:pPr indent="-285750" lvl="0" marL="457200" rtl="0" algn="l">
              <a:spcBef>
                <a:spcPts val="0"/>
              </a:spcBef>
              <a:spcAft>
                <a:spcPts val="0"/>
              </a:spcAft>
              <a:buSzPts val="900"/>
              <a:buChar char="●"/>
            </a:pPr>
            <a:r>
              <a:rPr lang="en" sz="900"/>
              <a:t>Total Hrs Worked</a:t>
            </a:r>
            <a:endParaRPr sz="900"/>
          </a:p>
          <a:p>
            <a:pPr indent="-285750" lvl="1" marL="914400" rtl="0" algn="l">
              <a:spcBef>
                <a:spcPts val="0"/>
              </a:spcBef>
              <a:spcAft>
                <a:spcPts val="0"/>
              </a:spcAft>
              <a:buSzPts val="900"/>
              <a:buChar char="○"/>
            </a:pPr>
            <a:r>
              <a:rPr lang="en" sz="900"/>
              <a:t>0-6000</a:t>
            </a:r>
            <a:endParaRPr sz="900"/>
          </a:p>
          <a:p>
            <a:pPr indent="-285750" lvl="0" marL="457200" rtl="0" algn="l">
              <a:spcBef>
                <a:spcPts val="0"/>
              </a:spcBef>
              <a:spcAft>
                <a:spcPts val="0"/>
              </a:spcAft>
              <a:buSzPts val="900"/>
              <a:buChar char="●"/>
            </a:pPr>
            <a:r>
              <a:rPr lang="en" sz="900"/>
              <a:t>Total Shifts Completed*</a:t>
            </a:r>
            <a:endParaRPr sz="900"/>
          </a:p>
          <a:p>
            <a:pPr indent="-285750" lvl="1" marL="914400" rtl="0" algn="l">
              <a:spcBef>
                <a:spcPts val="0"/>
              </a:spcBef>
              <a:spcAft>
                <a:spcPts val="0"/>
              </a:spcAft>
              <a:buSzPts val="900"/>
              <a:buChar char="○"/>
            </a:pPr>
            <a:r>
              <a:rPr lang="en" sz="900"/>
              <a:t>0-900</a:t>
            </a:r>
            <a:endParaRPr sz="900"/>
          </a:p>
          <a:p>
            <a:pPr indent="-285750" lvl="0" marL="457200" rtl="0" algn="l">
              <a:spcBef>
                <a:spcPts val="0"/>
              </a:spcBef>
              <a:spcAft>
                <a:spcPts val="0"/>
              </a:spcAft>
              <a:buSzPts val="900"/>
              <a:buChar char="●"/>
            </a:pPr>
            <a:r>
              <a:rPr lang="en" sz="900"/>
              <a:t>Total Points Earned</a:t>
            </a:r>
            <a:endParaRPr sz="900"/>
          </a:p>
          <a:p>
            <a:pPr indent="-285750" lvl="1" marL="914400" rtl="0" algn="l">
              <a:spcBef>
                <a:spcPts val="0"/>
              </a:spcBef>
              <a:spcAft>
                <a:spcPts val="0"/>
              </a:spcAft>
              <a:buSzPts val="900"/>
              <a:buChar char="○"/>
            </a:pPr>
            <a:r>
              <a:rPr lang="en" sz="900"/>
              <a:t>0-100000</a:t>
            </a:r>
            <a:endParaRPr sz="900"/>
          </a:p>
          <a:p>
            <a:pPr indent="-285750" lvl="0" marL="457200" rtl="0" algn="l">
              <a:spcBef>
                <a:spcPts val="0"/>
              </a:spcBef>
              <a:spcAft>
                <a:spcPts val="0"/>
              </a:spcAft>
              <a:buSzPts val="900"/>
              <a:buChar char="●"/>
            </a:pPr>
            <a:r>
              <a:rPr lang="en" sz="900"/>
              <a:t>Current Hourly Rate</a:t>
            </a:r>
            <a:endParaRPr sz="900"/>
          </a:p>
          <a:p>
            <a:pPr indent="-285750" lvl="1" marL="914400" rtl="0" algn="l">
              <a:spcBef>
                <a:spcPts val="0"/>
              </a:spcBef>
              <a:spcAft>
                <a:spcPts val="0"/>
              </a:spcAft>
              <a:buSzPts val="900"/>
              <a:buChar char="○"/>
            </a:pPr>
            <a:r>
              <a:rPr lang="en" sz="900"/>
              <a:t>13-22</a:t>
            </a:r>
            <a:endParaRPr sz="900"/>
          </a:p>
          <a:p>
            <a:pPr indent="-285750" lvl="0" marL="457200" rtl="0" algn="l">
              <a:spcBef>
                <a:spcPts val="0"/>
              </a:spcBef>
              <a:spcAft>
                <a:spcPts val="0"/>
              </a:spcAft>
              <a:buSzPts val="900"/>
              <a:buChar char="●"/>
            </a:pPr>
            <a:r>
              <a:rPr lang="en" sz="900"/>
              <a:t>Team Rating</a:t>
            </a:r>
            <a:endParaRPr sz="900"/>
          </a:p>
          <a:p>
            <a:pPr indent="-285750" lvl="1" marL="914400" rtl="0" algn="l">
              <a:spcBef>
                <a:spcPts val="0"/>
              </a:spcBef>
              <a:spcAft>
                <a:spcPts val="0"/>
              </a:spcAft>
              <a:buSzPts val="900"/>
              <a:buChar char="○"/>
            </a:pPr>
            <a:r>
              <a:rPr lang="en" sz="900"/>
              <a:t>0-5</a:t>
            </a:r>
            <a:endParaRPr sz="900"/>
          </a:p>
          <a:p>
            <a:pPr indent="-285750" lvl="0" marL="457200" rtl="0" algn="l">
              <a:spcBef>
                <a:spcPts val="0"/>
              </a:spcBef>
              <a:spcAft>
                <a:spcPts val="0"/>
              </a:spcAft>
              <a:buSzPts val="900"/>
              <a:buChar char="●"/>
            </a:pPr>
            <a:r>
              <a:rPr lang="en" sz="900"/>
              <a:t>Customer Rating</a:t>
            </a:r>
            <a:endParaRPr sz="900"/>
          </a:p>
          <a:p>
            <a:pPr indent="-285750" lvl="1" marL="914400" rtl="0" algn="l">
              <a:spcBef>
                <a:spcPts val="0"/>
              </a:spcBef>
              <a:spcAft>
                <a:spcPts val="0"/>
              </a:spcAft>
              <a:buSzPts val="900"/>
              <a:buChar char="○"/>
            </a:pPr>
            <a:r>
              <a:rPr lang="en" sz="900"/>
              <a:t>0-5</a:t>
            </a:r>
            <a:endParaRPr sz="900"/>
          </a:p>
          <a:p>
            <a:pPr indent="-285750" lvl="0" marL="457200" rtl="0" algn="l">
              <a:spcBef>
                <a:spcPts val="0"/>
              </a:spcBef>
              <a:spcAft>
                <a:spcPts val="0"/>
              </a:spcAft>
              <a:buSzPts val="900"/>
              <a:buChar char="●"/>
            </a:pPr>
            <a:r>
              <a:rPr lang="en" sz="900"/>
              <a:t>Overall Rating*</a:t>
            </a:r>
            <a:endParaRPr sz="900"/>
          </a:p>
          <a:p>
            <a:pPr indent="-285750" lvl="1" marL="914400" rtl="0" algn="l">
              <a:spcBef>
                <a:spcPts val="0"/>
              </a:spcBef>
              <a:spcAft>
                <a:spcPts val="0"/>
              </a:spcAft>
              <a:buSzPts val="900"/>
              <a:buChar char="○"/>
            </a:pPr>
            <a:r>
              <a:rPr lang="en" sz="900"/>
              <a:t>0-5</a:t>
            </a:r>
            <a:endParaRPr sz="900"/>
          </a:p>
          <a:p>
            <a:pPr indent="-285750" lvl="0" marL="457200" rtl="0" algn="l">
              <a:spcBef>
                <a:spcPts val="0"/>
              </a:spcBef>
              <a:spcAft>
                <a:spcPts val="0"/>
              </a:spcAft>
              <a:buSzPts val="900"/>
              <a:buChar char="●"/>
            </a:pPr>
            <a:r>
              <a:rPr lang="en" sz="900"/>
              <a:t>Total Points Lost</a:t>
            </a:r>
            <a:endParaRPr sz="900"/>
          </a:p>
          <a:p>
            <a:pPr indent="-285750" lvl="1" marL="914400" rtl="0" algn="l">
              <a:spcBef>
                <a:spcPts val="0"/>
              </a:spcBef>
              <a:spcAft>
                <a:spcPts val="0"/>
              </a:spcAft>
              <a:buSzPts val="900"/>
              <a:buChar char="○"/>
            </a:pPr>
            <a:r>
              <a:rPr lang="en" sz="900"/>
              <a:t>0-30000</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Metrics with stars will have a summary sentence indicating when they are likely to hit a milestone.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User can also see exact same stats from a team metrics view as indicated above. </a:t>
            </a:r>
            <a:endParaRPr sz="900"/>
          </a:p>
        </p:txBody>
      </p:sp>
      <p:grpSp>
        <p:nvGrpSpPr>
          <p:cNvPr id="4756" name="Google Shape;4756;p161"/>
          <p:cNvGrpSpPr/>
          <p:nvPr/>
        </p:nvGrpSpPr>
        <p:grpSpPr>
          <a:xfrm>
            <a:off x="3596550" y="4284550"/>
            <a:ext cx="1950900" cy="360000"/>
            <a:chOff x="3596550" y="4284550"/>
            <a:chExt cx="1950900" cy="360000"/>
          </a:xfrm>
        </p:grpSpPr>
        <p:grpSp>
          <p:nvGrpSpPr>
            <p:cNvPr id="4757" name="Google Shape;4757;p161"/>
            <p:cNvGrpSpPr/>
            <p:nvPr/>
          </p:nvGrpSpPr>
          <p:grpSpPr>
            <a:xfrm>
              <a:off x="3596550" y="4284550"/>
              <a:ext cx="1950900" cy="360000"/>
              <a:chOff x="3596550" y="4284550"/>
              <a:chExt cx="1950900" cy="360000"/>
            </a:xfrm>
          </p:grpSpPr>
          <p:sp>
            <p:nvSpPr>
              <p:cNvPr id="4758" name="Google Shape;4758;p16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59" name="Google Shape;4759;p161"/>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4760" name="Google Shape;4760;p161"/>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761" name="Google Shape;4761;p161"/>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4762" name="Google Shape;4762;p161"/>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4763" name="Google Shape;4763;p161"/>
            <p:cNvPicPr preferRelativeResize="0"/>
            <p:nvPr/>
          </p:nvPicPr>
          <p:blipFill>
            <a:blip r:embed="rId8">
              <a:alphaModFix/>
            </a:blip>
            <a:stretch>
              <a:fillRect/>
            </a:stretch>
          </p:blipFill>
          <p:spPr>
            <a:xfrm>
              <a:off x="4822339" y="4357425"/>
              <a:ext cx="228975" cy="230175"/>
            </a:xfrm>
            <a:prstGeom prst="rect">
              <a:avLst/>
            </a:prstGeom>
            <a:noFill/>
            <a:ln>
              <a:noFill/>
            </a:ln>
          </p:spPr>
        </p:pic>
      </p:grpSp>
      <p:sp>
        <p:nvSpPr>
          <p:cNvPr id="4764" name="Google Shape;4764;p161"/>
          <p:cNvSpPr/>
          <p:nvPr/>
        </p:nvSpPr>
        <p:spPr>
          <a:xfrm>
            <a:off x="3596538" y="453913"/>
            <a:ext cx="19773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t>Metrics</a:t>
            </a:r>
            <a:endParaRPr b="1" sz="900"/>
          </a:p>
        </p:txBody>
      </p:sp>
      <p:sp>
        <p:nvSpPr>
          <p:cNvPr id="4765" name="Google Shape;4765;p161"/>
          <p:cNvSpPr/>
          <p:nvPr/>
        </p:nvSpPr>
        <p:spPr>
          <a:xfrm>
            <a:off x="3610800" y="463475"/>
            <a:ext cx="1922400" cy="201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       My Metrics                        Team Metrics</a:t>
            </a:r>
            <a:endParaRPr sz="600"/>
          </a:p>
        </p:txBody>
      </p:sp>
      <p:cxnSp>
        <p:nvCxnSpPr>
          <p:cNvPr id="4766" name="Google Shape;4766;p161"/>
          <p:cNvCxnSpPr>
            <a:stCxn id="4765" idx="0"/>
            <a:endCxn id="4765" idx="2"/>
          </p:cNvCxnSpPr>
          <p:nvPr/>
        </p:nvCxnSpPr>
        <p:spPr>
          <a:xfrm>
            <a:off x="4572000" y="463475"/>
            <a:ext cx="0" cy="201600"/>
          </a:xfrm>
          <a:prstGeom prst="straightConnector1">
            <a:avLst/>
          </a:prstGeom>
          <a:noFill/>
          <a:ln cap="flat" cmpd="sng" w="9525">
            <a:solidFill>
              <a:srgbClr val="000000"/>
            </a:solidFill>
            <a:prstDash val="solid"/>
            <a:round/>
            <a:headEnd len="med" w="med" type="none"/>
            <a:tailEnd len="med" w="med" type="none"/>
          </a:ln>
        </p:spPr>
      </p:cxnSp>
      <p:grpSp>
        <p:nvGrpSpPr>
          <p:cNvPr id="4767" name="Google Shape;4767;p161"/>
          <p:cNvGrpSpPr/>
          <p:nvPr/>
        </p:nvGrpSpPr>
        <p:grpSpPr>
          <a:xfrm>
            <a:off x="3734175" y="1154950"/>
            <a:ext cx="1675649" cy="527475"/>
            <a:chOff x="6305750" y="1888400"/>
            <a:chExt cx="1675649" cy="527475"/>
          </a:xfrm>
        </p:grpSpPr>
        <p:pic>
          <p:nvPicPr>
            <p:cNvPr id="4768" name="Google Shape;4768;p161"/>
            <p:cNvPicPr preferRelativeResize="0"/>
            <p:nvPr/>
          </p:nvPicPr>
          <p:blipFill rotWithShape="1">
            <a:blip r:embed="rId9">
              <a:alphaModFix/>
            </a:blip>
            <a:srcRect b="3846" l="8391" r="0" t="80842"/>
            <a:stretch/>
          </p:blipFill>
          <p:spPr>
            <a:xfrm>
              <a:off x="6305750" y="2254750"/>
              <a:ext cx="1675649" cy="161125"/>
            </a:xfrm>
            <a:prstGeom prst="rect">
              <a:avLst/>
            </a:prstGeom>
            <a:noFill/>
            <a:ln>
              <a:noFill/>
            </a:ln>
          </p:spPr>
        </p:pic>
        <p:pic>
          <p:nvPicPr>
            <p:cNvPr id="4769" name="Google Shape;4769;p161"/>
            <p:cNvPicPr preferRelativeResize="0"/>
            <p:nvPr/>
          </p:nvPicPr>
          <p:blipFill rotWithShape="1">
            <a:blip r:embed="rId9">
              <a:alphaModFix/>
            </a:blip>
            <a:srcRect b="62080" l="8391" r="0" t="0"/>
            <a:stretch/>
          </p:blipFill>
          <p:spPr>
            <a:xfrm>
              <a:off x="6305750" y="1888400"/>
              <a:ext cx="1675649" cy="399024"/>
            </a:xfrm>
            <a:prstGeom prst="rect">
              <a:avLst/>
            </a:prstGeom>
            <a:noFill/>
            <a:ln>
              <a:noFill/>
            </a:ln>
          </p:spPr>
        </p:pic>
      </p:grpSp>
      <p:grpSp>
        <p:nvGrpSpPr>
          <p:cNvPr id="4770" name="Google Shape;4770;p161"/>
          <p:cNvGrpSpPr/>
          <p:nvPr/>
        </p:nvGrpSpPr>
        <p:grpSpPr>
          <a:xfrm>
            <a:off x="3747375" y="2517575"/>
            <a:ext cx="1675649" cy="527475"/>
            <a:chOff x="6305750" y="1888400"/>
            <a:chExt cx="1675649" cy="527475"/>
          </a:xfrm>
        </p:grpSpPr>
        <p:pic>
          <p:nvPicPr>
            <p:cNvPr id="4771" name="Google Shape;4771;p161"/>
            <p:cNvPicPr preferRelativeResize="0"/>
            <p:nvPr/>
          </p:nvPicPr>
          <p:blipFill rotWithShape="1">
            <a:blip r:embed="rId9">
              <a:alphaModFix/>
            </a:blip>
            <a:srcRect b="3846" l="8391" r="0" t="80842"/>
            <a:stretch/>
          </p:blipFill>
          <p:spPr>
            <a:xfrm>
              <a:off x="6305750" y="2254750"/>
              <a:ext cx="1675649" cy="161125"/>
            </a:xfrm>
            <a:prstGeom prst="rect">
              <a:avLst/>
            </a:prstGeom>
            <a:noFill/>
            <a:ln>
              <a:noFill/>
            </a:ln>
          </p:spPr>
        </p:pic>
        <p:pic>
          <p:nvPicPr>
            <p:cNvPr id="4772" name="Google Shape;4772;p161"/>
            <p:cNvPicPr preferRelativeResize="0"/>
            <p:nvPr/>
          </p:nvPicPr>
          <p:blipFill rotWithShape="1">
            <a:blip r:embed="rId9">
              <a:alphaModFix/>
            </a:blip>
            <a:srcRect b="62080" l="8391" r="0" t="0"/>
            <a:stretch/>
          </p:blipFill>
          <p:spPr>
            <a:xfrm>
              <a:off x="6305750" y="1888400"/>
              <a:ext cx="1675649" cy="399024"/>
            </a:xfrm>
            <a:prstGeom prst="rect">
              <a:avLst/>
            </a:prstGeom>
            <a:noFill/>
            <a:ln>
              <a:noFill/>
            </a:ln>
          </p:spPr>
        </p:pic>
      </p:grpSp>
      <p:sp>
        <p:nvSpPr>
          <p:cNvPr id="4773" name="Google Shape;4773;p161"/>
          <p:cNvSpPr txBox="1"/>
          <p:nvPr/>
        </p:nvSpPr>
        <p:spPr>
          <a:xfrm>
            <a:off x="3940200" y="1040000"/>
            <a:ext cx="12636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Hourly Pay</a:t>
            </a:r>
            <a:endParaRPr sz="900"/>
          </a:p>
        </p:txBody>
      </p:sp>
      <p:sp>
        <p:nvSpPr>
          <p:cNvPr id="4774" name="Google Shape;4774;p161"/>
          <p:cNvSpPr txBox="1"/>
          <p:nvPr/>
        </p:nvSpPr>
        <p:spPr>
          <a:xfrm>
            <a:off x="3966600" y="2423725"/>
            <a:ext cx="12636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Total Hours Worked</a:t>
            </a:r>
            <a:endParaRPr sz="900"/>
          </a:p>
        </p:txBody>
      </p:sp>
      <p:sp>
        <p:nvSpPr>
          <p:cNvPr id="4775" name="Google Shape;4775;p161"/>
          <p:cNvSpPr txBox="1"/>
          <p:nvPr/>
        </p:nvSpPr>
        <p:spPr>
          <a:xfrm>
            <a:off x="3784175" y="1778800"/>
            <a:ext cx="1520400" cy="49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Currently you are earning $x per hour. That is x% above/below local team members and x% above below the national average. At your current pace you’ll earn $x amount by [date]</a:t>
            </a:r>
            <a:endParaRPr sz="600"/>
          </a:p>
        </p:txBody>
      </p:sp>
      <p:sp>
        <p:nvSpPr>
          <p:cNvPr id="4776" name="Google Shape;4776;p161"/>
          <p:cNvSpPr txBox="1"/>
          <p:nvPr/>
        </p:nvSpPr>
        <p:spPr>
          <a:xfrm>
            <a:off x="3811800" y="3031675"/>
            <a:ext cx="1520400" cy="49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Currently you are earning $x per hour. That is x% above/below local team members and x% above below the national average</a:t>
            </a:r>
            <a:endParaRPr sz="600"/>
          </a:p>
        </p:txBody>
      </p:sp>
      <p:sp>
        <p:nvSpPr>
          <p:cNvPr id="4777" name="Google Shape;4777;p161"/>
          <p:cNvSpPr/>
          <p:nvPr/>
        </p:nvSpPr>
        <p:spPr>
          <a:xfrm>
            <a:off x="3940200" y="748125"/>
            <a:ext cx="208800" cy="2088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61"/>
          <p:cNvSpPr/>
          <p:nvPr/>
        </p:nvSpPr>
        <p:spPr>
          <a:xfrm>
            <a:off x="4467600" y="748125"/>
            <a:ext cx="208800" cy="208800"/>
          </a:xfrm>
          <a:prstGeom prst="ellipse">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161"/>
          <p:cNvSpPr/>
          <p:nvPr/>
        </p:nvSpPr>
        <p:spPr>
          <a:xfrm>
            <a:off x="5047200" y="748138"/>
            <a:ext cx="208800" cy="2088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161"/>
          <p:cNvSpPr txBox="1"/>
          <p:nvPr/>
        </p:nvSpPr>
        <p:spPr>
          <a:xfrm>
            <a:off x="3746100" y="839538"/>
            <a:ext cx="597000" cy="26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Me</a:t>
            </a:r>
            <a:endParaRPr sz="600"/>
          </a:p>
        </p:txBody>
      </p:sp>
      <p:sp>
        <p:nvSpPr>
          <p:cNvPr id="4781" name="Google Shape;4781;p161"/>
          <p:cNvSpPr txBox="1"/>
          <p:nvPr/>
        </p:nvSpPr>
        <p:spPr>
          <a:xfrm>
            <a:off x="4286700" y="839538"/>
            <a:ext cx="597000" cy="26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Local Team Members</a:t>
            </a:r>
            <a:endParaRPr sz="600"/>
          </a:p>
        </p:txBody>
      </p:sp>
      <p:sp>
        <p:nvSpPr>
          <p:cNvPr id="4782" name="Google Shape;4782;p161"/>
          <p:cNvSpPr txBox="1"/>
          <p:nvPr/>
        </p:nvSpPr>
        <p:spPr>
          <a:xfrm>
            <a:off x="4729350" y="878900"/>
            <a:ext cx="844500" cy="26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National</a:t>
            </a:r>
            <a:r>
              <a:rPr lang="en" sz="600"/>
              <a:t> Team Members</a:t>
            </a:r>
            <a:endParaRPr sz="600"/>
          </a:p>
        </p:txBody>
      </p:sp>
      <p:sp>
        <p:nvSpPr>
          <p:cNvPr id="4783" name="Google Shape;4783;p161"/>
          <p:cNvSpPr/>
          <p:nvPr/>
        </p:nvSpPr>
        <p:spPr>
          <a:xfrm>
            <a:off x="5213600" y="3454500"/>
            <a:ext cx="198000" cy="626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Team Member App Walkthrough</a:t>
            </a:r>
            <a:endParaRPr/>
          </a:p>
        </p:txBody>
      </p:sp>
      <p:sp>
        <p:nvSpPr>
          <p:cNvPr id="325" name="Google Shape;325;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 App</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7" name="Shape 4787"/>
        <p:cNvGrpSpPr/>
        <p:nvPr/>
      </p:nvGrpSpPr>
      <p:grpSpPr>
        <a:xfrm>
          <a:off x="0" y="0"/>
          <a:ext cx="0" cy="0"/>
          <a:chOff x="0" y="0"/>
          <a:chExt cx="0" cy="0"/>
        </a:xfrm>
      </p:grpSpPr>
      <p:sp>
        <p:nvSpPr>
          <p:cNvPr id="4788" name="Google Shape;4788;p16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Get Help</a:t>
            </a:r>
            <a:endParaRPr sz="4800"/>
          </a:p>
        </p:txBody>
      </p:sp>
      <p:sp>
        <p:nvSpPr>
          <p:cNvPr id="4789" name="Google Shape;4789;p16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3" name="Shape 4793"/>
        <p:cNvGrpSpPr/>
        <p:nvPr/>
      </p:nvGrpSpPr>
      <p:grpSpPr>
        <a:xfrm>
          <a:off x="0" y="0"/>
          <a:ext cx="0" cy="0"/>
          <a:chOff x="0" y="0"/>
          <a:chExt cx="0" cy="0"/>
        </a:xfrm>
      </p:grpSpPr>
      <p:sp>
        <p:nvSpPr>
          <p:cNvPr id="4794" name="Google Shape;4794;p163"/>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Get Help</a:t>
            </a:r>
            <a:endParaRPr/>
          </a:p>
        </p:txBody>
      </p:sp>
      <p:sp>
        <p:nvSpPr>
          <p:cNvPr id="4795" name="Google Shape;4795;p163"/>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The Get Help page will take a user to a live chat page if available. If not, user will be taken to a general “contact us” page where they can submit their inquiry. There will also be a link to our FAQs page found on our website.</a:t>
            </a:r>
            <a:endParaRPr sz="900"/>
          </a:p>
        </p:txBody>
      </p:sp>
      <p:pic>
        <p:nvPicPr>
          <p:cNvPr id="4796" name="Google Shape;4796;p16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797" name="Google Shape;4797;p16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63"/>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4799" name="Google Shape;4799;p163"/>
          <p:cNvSpPr txBox="1"/>
          <p:nvPr/>
        </p:nvSpPr>
        <p:spPr>
          <a:xfrm>
            <a:off x="3560249" y="421088"/>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4800" name="Google Shape;4800;p163"/>
          <p:cNvSpPr/>
          <p:nvPr/>
        </p:nvSpPr>
        <p:spPr>
          <a:xfrm>
            <a:off x="3596825" y="3486200"/>
            <a:ext cx="1950900" cy="75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Keyboard</a:t>
            </a:r>
            <a:endParaRPr/>
          </a:p>
        </p:txBody>
      </p:sp>
      <p:sp>
        <p:nvSpPr>
          <p:cNvPr id="4801" name="Google Shape;4801;p163"/>
          <p:cNvSpPr/>
          <p:nvPr/>
        </p:nvSpPr>
        <p:spPr>
          <a:xfrm>
            <a:off x="3596825" y="3203300"/>
            <a:ext cx="1950900" cy="2829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163"/>
          <p:cNvSpPr/>
          <p:nvPr/>
        </p:nvSpPr>
        <p:spPr>
          <a:xfrm>
            <a:off x="3707225" y="3249450"/>
            <a:ext cx="1519800" cy="194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Type text here</a:t>
            </a:r>
            <a:endParaRPr sz="900"/>
          </a:p>
        </p:txBody>
      </p:sp>
      <p:sp>
        <p:nvSpPr>
          <p:cNvPr id="4803" name="Google Shape;4803;p163"/>
          <p:cNvSpPr/>
          <p:nvPr/>
        </p:nvSpPr>
        <p:spPr>
          <a:xfrm>
            <a:off x="5330825" y="3273350"/>
            <a:ext cx="121200" cy="142800"/>
          </a:xfrm>
          <a:prstGeom prst="up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63"/>
          <p:cNvSpPr/>
          <p:nvPr/>
        </p:nvSpPr>
        <p:spPr>
          <a:xfrm rot="5400000">
            <a:off x="4112850" y="290700"/>
            <a:ext cx="253200" cy="1285800"/>
          </a:xfrm>
          <a:prstGeom prst="round2SameRect">
            <a:avLst>
              <a:gd fmla="val 16667" name="adj1"/>
              <a:gd fmla="val 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163"/>
          <p:cNvSpPr/>
          <p:nvPr/>
        </p:nvSpPr>
        <p:spPr>
          <a:xfrm rot="-5400000">
            <a:off x="4777950" y="820500"/>
            <a:ext cx="253200" cy="12858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163"/>
          <p:cNvSpPr/>
          <p:nvPr/>
        </p:nvSpPr>
        <p:spPr>
          <a:xfrm rot="-5400000">
            <a:off x="4777950" y="1281225"/>
            <a:ext cx="253200" cy="12858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63"/>
          <p:cNvSpPr/>
          <p:nvPr/>
        </p:nvSpPr>
        <p:spPr>
          <a:xfrm rot="5400000">
            <a:off x="4112850" y="1796863"/>
            <a:ext cx="253200" cy="1285800"/>
          </a:xfrm>
          <a:prstGeom prst="round2SameRect">
            <a:avLst>
              <a:gd fmla="val 16667" name="adj1"/>
              <a:gd fmla="val 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163"/>
          <p:cNvSpPr/>
          <p:nvPr/>
        </p:nvSpPr>
        <p:spPr>
          <a:xfrm rot="-5400000">
            <a:off x="4777950" y="2312500"/>
            <a:ext cx="253200" cy="12858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163"/>
          <p:cNvSpPr txBox="1"/>
          <p:nvPr/>
        </p:nvSpPr>
        <p:spPr>
          <a:xfrm>
            <a:off x="4219350" y="1515500"/>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4810" name="Google Shape;4810;p163"/>
          <p:cNvSpPr txBox="1"/>
          <p:nvPr/>
        </p:nvSpPr>
        <p:spPr>
          <a:xfrm>
            <a:off x="3554250" y="1001750"/>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4811" name="Google Shape;4811;p163"/>
          <p:cNvSpPr txBox="1"/>
          <p:nvPr/>
        </p:nvSpPr>
        <p:spPr>
          <a:xfrm>
            <a:off x="4219350" y="1987088"/>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4812" name="Google Shape;4812;p163"/>
          <p:cNvSpPr txBox="1"/>
          <p:nvPr/>
        </p:nvSpPr>
        <p:spPr>
          <a:xfrm>
            <a:off x="3554250" y="2500413"/>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4813" name="Google Shape;4813;p163"/>
          <p:cNvSpPr txBox="1"/>
          <p:nvPr/>
        </p:nvSpPr>
        <p:spPr>
          <a:xfrm>
            <a:off x="4219350" y="2993313"/>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4814" name="Google Shape;4814;p163"/>
          <p:cNvSpPr txBox="1"/>
          <p:nvPr/>
        </p:nvSpPr>
        <p:spPr>
          <a:xfrm>
            <a:off x="3596825" y="770888"/>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sp>
        <p:nvSpPr>
          <p:cNvPr id="4815" name="Google Shape;4815;p163"/>
          <p:cNvSpPr txBox="1"/>
          <p:nvPr/>
        </p:nvSpPr>
        <p:spPr>
          <a:xfrm>
            <a:off x="4261650" y="1302263"/>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sp>
        <p:nvSpPr>
          <p:cNvPr id="4816" name="Google Shape;4816;p163"/>
          <p:cNvSpPr txBox="1"/>
          <p:nvPr/>
        </p:nvSpPr>
        <p:spPr>
          <a:xfrm>
            <a:off x="4261650" y="1751075"/>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sp>
        <p:nvSpPr>
          <p:cNvPr id="4817" name="Google Shape;4817;p163"/>
          <p:cNvSpPr txBox="1"/>
          <p:nvPr/>
        </p:nvSpPr>
        <p:spPr>
          <a:xfrm>
            <a:off x="3596825" y="2254413"/>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sp>
        <p:nvSpPr>
          <p:cNvPr id="4818" name="Google Shape;4818;p163"/>
          <p:cNvSpPr txBox="1"/>
          <p:nvPr/>
        </p:nvSpPr>
        <p:spPr>
          <a:xfrm>
            <a:off x="4261650" y="2758225"/>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grpSp>
        <p:nvGrpSpPr>
          <p:cNvPr id="4819" name="Google Shape;4819;p163"/>
          <p:cNvGrpSpPr/>
          <p:nvPr/>
        </p:nvGrpSpPr>
        <p:grpSpPr>
          <a:xfrm>
            <a:off x="3596550" y="4284550"/>
            <a:ext cx="1950900" cy="360000"/>
            <a:chOff x="3596550" y="4284550"/>
            <a:chExt cx="1950900" cy="360000"/>
          </a:xfrm>
        </p:grpSpPr>
        <p:grpSp>
          <p:nvGrpSpPr>
            <p:cNvPr id="4820" name="Google Shape;4820;p163"/>
            <p:cNvGrpSpPr/>
            <p:nvPr/>
          </p:nvGrpSpPr>
          <p:grpSpPr>
            <a:xfrm>
              <a:off x="3596550" y="4284550"/>
              <a:ext cx="1950900" cy="360000"/>
              <a:chOff x="3596550" y="4284550"/>
              <a:chExt cx="1950900" cy="360000"/>
            </a:xfrm>
          </p:grpSpPr>
          <p:sp>
            <p:nvSpPr>
              <p:cNvPr id="4821" name="Google Shape;4821;p16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22" name="Google Shape;4822;p163"/>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4823" name="Google Shape;4823;p163"/>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824" name="Google Shape;4824;p163"/>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4825" name="Google Shape;4825;p163"/>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4826" name="Google Shape;4826;p163"/>
            <p:cNvPicPr preferRelativeResize="0"/>
            <p:nvPr/>
          </p:nvPicPr>
          <p:blipFill>
            <a:blip r:embed="rId8">
              <a:alphaModFix/>
            </a:blip>
            <a:stretch>
              <a:fillRect/>
            </a:stretch>
          </p:blipFill>
          <p:spPr>
            <a:xfrm>
              <a:off x="4822339" y="4357425"/>
              <a:ext cx="228975" cy="230175"/>
            </a:xfrm>
            <a:prstGeom prst="rect">
              <a:avLst/>
            </a:prstGeom>
            <a:noFill/>
            <a:ln>
              <a:noFill/>
            </a:ln>
          </p:spPr>
        </p:pic>
      </p:gr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0" name="Shape 4830"/>
        <p:cNvGrpSpPr/>
        <p:nvPr/>
      </p:nvGrpSpPr>
      <p:grpSpPr>
        <a:xfrm>
          <a:off x="0" y="0"/>
          <a:ext cx="0" cy="0"/>
          <a:chOff x="0" y="0"/>
          <a:chExt cx="0" cy="0"/>
        </a:xfrm>
      </p:grpSpPr>
      <p:pic>
        <p:nvPicPr>
          <p:cNvPr id="4831" name="Google Shape;4831;p16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832" name="Google Shape;4832;p164"/>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Get Help</a:t>
            </a:r>
            <a:endParaRPr/>
          </a:p>
        </p:txBody>
      </p:sp>
      <p:sp>
        <p:nvSpPr>
          <p:cNvPr id="4833" name="Google Shape;4833;p164"/>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The Get Help page will take a user to a live chat page if available. If not, user will be taken to a general “contact us” page where they can submit their inquiry. There will also be a link to our FAQs page found on our website.</a:t>
            </a:r>
            <a:endParaRPr sz="900"/>
          </a:p>
        </p:txBody>
      </p:sp>
      <p:grpSp>
        <p:nvGrpSpPr>
          <p:cNvPr id="4834" name="Google Shape;4834;p164"/>
          <p:cNvGrpSpPr/>
          <p:nvPr/>
        </p:nvGrpSpPr>
        <p:grpSpPr>
          <a:xfrm>
            <a:off x="3596550" y="4284550"/>
            <a:ext cx="1950900" cy="360000"/>
            <a:chOff x="3596550" y="4284550"/>
            <a:chExt cx="1950900" cy="360000"/>
          </a:xfrm>
        </p:grpSpPr>
        <p:grpSp>
          <p:nvGrpSpPr>
            <p:cNvPr id="4835" name="Google Shape;4835;p164"/>
            <p:cNvGrpSpPr/>
            <p:nvPr/>
          </p:nvGrpSpPr>
          <p:grpSpPr>
            <a:xfrm>
              <a:off x="3596550" y="4284550"/>
              <a:ext cx="1950900" cy="360000"/>
              <a:chOff x="3596550" y="4284550"/>
              <a:chExt cx="1950900" cy="360000"/>
            </a:xfrm>
          </p:grpSpPr>
          <p:sp>
            <p:nvSpPr>
              <p:cNvPr id="4836" name="Google Shape;4836;p16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37" name="Google Shape;4837;p164"/>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4838" name="Google Shape;4838;p164"/>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839" name="Google Shape;4839;p164"/>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4840" name="Google Shape;4840;p164"/>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4841" name="Google Shape;4841;p164"/>
            <p:cNvPicPr preferRelativeResize="0"/>
            <p:nvPr/>
          </p:nvPicPr>
          <p:blipFill>
            <a:blip r:embed="rId8">
              <a:alphaModFix/>
            </a:blip>
            <a:stretch>
              <a:fillRect/>
            </a:stretch>
          </p:blipFill>
          <p:spPr>
            <a:xfrm>
              <a:off x="4822339" y="4357425"/>
              <a:ext cx="228975" cy="230175"/>
            </a:xfrm>
            <a:prstGeom prst="rect">
              <a:avLst/>
            </a:prstGeom>
            <a:noFill/>
            <a:ln>
              <a:noFill/>
            </a:ln>
          </p:spPr>
        </p:pic>
      </p:grpSp>
      <p:pic>
        <p:nvPicPr>
          <p:cNvPr id="4842" name="Google Shape;4842;p164"/>
          <p:cNvPicPr preferRelativeResize="0"/>
          <p:nvPr/>
        </p:nvPicPr>
        <p:blipFill>
          <a:blip r:embed="rId9">
            <a:alphaModFix/>
          </a:blip>
          <a:stretch>
            <a:fillRect/>
          </a:stretch>
        </p:blipFill>
        <p:spPr>
          <a:xfrm>
            <a:off x="3596550" y="700476"/>
            <a:ext cx="1950899" cy="3132238"/>
          </a:xfrm>
          <a:prstGeom prst="rect">
            <a:avLst/>
          </a:prstGeom>
          <a:noFill/>
          <a:ln>
            <a:noFill/>
          </a:ln>
        </p:spPr>
      </p:pic>
      <p:sp>
        <p:nvSpPr>
          <p:cNvPr id="4843" name="Google Shape;4843;p164"/>
          <p:cNvSpPr txBox="1"/>
          <p:nvPr/>
        </p:nvSpPr>
        <p:spPr>
          <a:xfrm>
            <a:off x="4217400" y="3890938"/>
            <a:ext cx="7092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t>FAQs</a:t>
            </a:r>
            <a:endParaRPr sz="1200" u="sng"/>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7" name="Shape 4847"/>
        <p:cNvGrpSpPr/>
        <p:nvPr/>
      </p:nvGrpSpPr>
      <p:grpSpPr>
        <a:xfrm>
          <a:off x="0" y="0"/>
          <a:ext cx="0" cy="0"/>
          <a:chOff x="0" y="0"/>
          <a:chExt cx="0" cy="0"/>
        </a:xfrm>
      </p:grpSpPr>
      <p:pic>
        <p:nvPicPr>
          <p:cNvPr id="4848" name="Google Shape;4848;p16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849" name="Google Shape;4849;p165"/>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Get Help</a:t>
            </a:r>
            <a:endParaRPr/>
          </a:p>
        </p:txBody>
      </p:sp>
      <p:sp>
        <p:nvSpPr>
          <p:cNvPr id="4850" name="Google Shape;4850;p165"/>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The Get Help page will take a user to a live chat page if available. If not, user will be taken to a general “contact us” page where they can submit their inquiry. There will also be a link to our FAQs page found on our website.</a:t>
            </a:r>
            <a:endParaRPr sz="900"/>
          </a:p>
        </p:txBody>
      </p:sp>
      <p:grpSp>
        <p:nvGrpSpPr>
          <p:cNvPr id="4851" name="Google Shape;4851;p165"/>
          <p:cNvGrpSpPr/>
          <p:nvPr/>
        </p:nvGrpSpPr>
        <p:grpSpPr>
          <a:xfrm>
            <a:off x="3596550" y="4284550"/>
            <a:ext cx="1950900" cy="360000"/>
            <a:chOff x="3596550" y="4284550"/>
            <a:chExt cx="1950900" cy="360000"/>
          </a:xfrm>
        </p:grpSpPr>
        <p:grpSp>
          <p:nvGrpSpPr>
            <p:cNvPr id="4852" name="Google Shape;4852;p165"/>
            <p:cNvGrpSpPr/>
            <p:nvPr/>
          </p:nvGrpSpPr>
          <p:grpSpPr>
            <a:xfrm>
              <a:off x="3596550" y="4284550"/>
              <a:ext cx="1950900" cy="360000"/>
              <a:chOff x="3596550" y="4284550"/>
              <a:chExt cx="1950900" cy="360000"/>
            </a:xfrm>
          </p:grpSpPr>
          <p:sp>
            <p:nvSpPr>
              <p:cNvPr id="4853" name="Google Shape;4853;p16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54" name="Google Shape;4854;p165"/>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4855" name="Google Shape;4855;p16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856" name="Google Shape;4856;p165"/>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4857" name="Google Shape;4857;p165"/>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4858" name="Google Shape;4858;p165"/>
            <p:cNvPicPr preferRelativeResize="0"/>
            <p:nvPr/>
          </p:nvPicPr>
          <p:blipFill>
            <a:blip r:embed="rId8">
              <a:alphaModFix/>
            </a:blip>
            <a:stretch>
              <a:fillRect/>
            </a:stretch>
          </p:blipFill>
          <p:spPr>
            <a:xfrm>
              <a:off x="4822339" y="4357425"/>
              <a:ext cx="228975" cy="230175"/>
            </a:xfrm>
            <a:prstGeom prst="rect">
              <a:avLst/>
            </a:prstGeom>
            <a:noFill/>
            <a:ln>
              <a:noFill/>
            </a:ln>
          </p:spPr>
        </p:pic>
      </p:grpSp>
      <p:pic>
        <p:nvPicPr>
          <p:cNvPr id="4859" name="Google Shape;4859;p165"/>
          <p:cNvPicPr preferRelativeResize="0"/>
          <p:nvPr/>
        </p:nvPicPr>
        <p:blipFill rotWithShape="1">
          <a:blip r:embed="rId9">
            <a:alphaModFix/>
          </a:blip>
          <a:srcRect b="0" l="5405" r="5244" t="0"/>
          <a:stretch/>
        </p:blipFill>
        <p:spPr>
          <a:xfrm>
            <a:off x="3553838" y="580675"/>
            <a:ext cx="2036325" cy="3353519"/>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3" name="Shape 4863"/>
        <p:cNvGrpSpPr/>
        <p:nvPr/>
      </p:nvGrpSpPr>
      <p:grpSpPr>
        <a:xfrm>
          <a:off x="0" y="0"/>
          <a:ext cx="0" cy="0"/>
          <a:chOff x="0" y="0"/>
          <a:chExt cx="0" cy="0"/>
        </a:xfrm>
      </p:grpSpPr>
      <p:sp>
        <p:nvSpPr>
          <p:cNvPr id="4864" name="Google Shape;4864;p16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Feedback</a:t>
            </a:r>
            <a:endParaRPr sz="4800"/>
          </a:p>
        </p:txBody>
      </p:sp>
      <p:sp>
        <p:nvSpPr>
          <p:cNvPr id="4865" name="Google Shape;4865;p16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9" name="Shape 4869"/>
        <p:cNvGrpSpPr/>
        <p:nvPr/>
      </p:nvGrpSpPr>
      <p:grpSpPr>
        <a:xfrm>
          <a:off x="0" y="0"/>
          <a:ext cx="0" cy="0"/>
          <a:chOff x="0" y="0"/>
          <a:chExt cx="0" cy="0"/>
        </a:xfrm>
      </p:grpSpPr>
      <p:pic>
        <p:nvPicPr>
          <p:cNvPr id="4870" name="Google Shape;4870;p167"/>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4871" name="Google Shape;4871;p167"/>
          <p:cNvGrpSpPr/>
          <p:nvPr/>
        </p:nvGrpSpPr>
        <p:grpSpPr>
          <a:xfrm>
            <a:off x="3596550" y="4284550"/>
            <a:ext cx="1950900" cy="360000"/>
            <a:chOff x="3596550" y="4284550"/>
            <a:chExt cx="1950900" cy="360000"/>
          </a:xfrm>
        </p:grpSpPr>
        <p:grpSp>
          <p:nvGrpSpPr>
            <p:cNvPr id="4872" name="Google Shape;4872;p167"/>
            <p:cNvGrpSpPr/>
            <p:nvPr/>
          </p:nvGrpSpPr>
          <p:grpSpPr>
            <a:xfrm>
              <a:off x="3596550" y="4284550"/>
              <a:ext cx="1950900" cy="360000"/>
              <a:chOff x="3596550" y="4284550"/>
              <a:chExt cx="1950900" cy="360000"/>
            </a:xfrm>
          </p:grpSpPr>
          <p:sp>
            <p:nvSpPr>
              <p:cNvPr id="4873" name="Google Shape;4873;p16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74" name="Google Shape;4874;p167"/>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4875" name="Google Shape;4875;p16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876" name="Google Shape;4876;p167"/>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4877" name="Google Shape;4877;p167"/>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4878" name="Google Shape;4878;p167"/>
            <p:cNvPicPr preferRelativeResize="0"/>
            <p:nvPr/>
          </p:nvPicPr>
          <p:blipFill>
            <a:blip r:embed="rId8">
              <a:alphaModFix/>
            </a:blip>
            <a:stretch>
              <a:fillRect/>
            </a:stretch>
          </p:blipFill>
          <p:spPr>
            <a:xfrm>
              <a:off x="4822339" y="4357425"/>
              <a:ext cx="228975" cy="230175"/>
            </a:xfrm>
            <a:prstGeom prst="rect">
              <a:avLst/>
            </a:prstGeom>
            <a:noFill/>
            <a:ln>
              <a:noFill/>
            </a:ln>
          </p:spPr>
        </p:pic>
      </p:grpSp>
      <p:sp>
        <p:nvSpPr>
          <p:cNvPr id="4879" name="Google Shape;4879;p167"/>
          <p:cNvSpPr/>
          <p:nvPr/>
        </p:nvSpPr>
        <p:spPr>
          <a:xfrm>
            <a:off x="3580013" y="1406863"/>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Account Settings</a:t>
            </a:r>
            <a:endParaRPr sz="900"/>
          </a:p>
        </p:txBody>
      </p:sp>
      <p:sp>
        <p:nvSpPr>
          <p:cNvPr id="4880" name="Google Shape;4880;p167"/>
          <p:cNvSpPr/>
          <p:nvPr/>
        </p:nvSpPr>
        <p:spPr>
          <a:xfrm>
            <a:off x="3580013" y="1742263"/>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Personal Information</a:t>
            </a:r>
            <a:endParaRPr sz="900"/>
          </a:p>
        </p:txBody>
      </p:sp>
      <p:sp>
        <p:nvSpPr>
          <p:cNvPr id="4881" name="Google Shape;4881;p167"/>
          <p:cNvSpPr/>
          <p:nvPr/>
        </p:nvSpPr>
        <p:spPr>
          <a:xfrm>
            <a:off x="3583350" y="3071713"/>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Resources</a:t>
            </a:r>
            <a:endParaRPr sz="900"/>
          </a:p>
        </p:txBody>
      </p:sp>
      <p:sp>
        <p:nvSpPr>
          <p:cNvPr id="4882" name="Google Shape;4882;p167"/>
          <p:cNvSpPr/>
          <p:nvPr/>
        </p:nvSpPr>
        <p:spPr>
          <a:xfrm>
            <a:off x="3580025" y="2404250"/>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Get Help</a:t>
            </a:r>
            <a:endParaRPr sz="900"/>
          </a:p>
        </p:txBody>
      </p:sp>
      <p:sp>
        <p:nvSpPr>
          <p:cNvPr id="4883" name="Google Shape;4883;p167"/>
          <p:cNvSpPr/>
          <p:nvPr/>
        </p:nvSpPr>
        <p:spPr>
          <a:xfrm>
            <a:off x="3580025" y="2736313"/>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Give Feedback</a:t>
            </a:r>
            <a:endParaRPr sz="900"/>
          </a:p>
        </p:txBody>
      </p:sp>
      <p:sp>
        <p:nvSpPr>
          <p:cNvPr id="4884" name="Google Shape;4884;p167"/>
          <p:cNvSpPr txBox="1"/>
          <p:nvPr/>
        </p:nvSpPr>
        <p:spPr>
          <a:xfrm>
            <a:off x="3830550" y="3706100"/>
            <a:ext cx="14829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700" u="sng"/>
          </a:p>
          <a:p>
            <a:pPr indent="0" lvl="0" marL="0" rtl="0" algn="ctr">
              <a:spcBef>
                <a:spcPts val="0"/>
              </a:spcBef>
              <a:spcAft>
                <a:spcPts val="0"/>
              </a:spcAft>
              <a:buNone/>
            </a:pPr>
            <a:r>
              <a:rPr lang="en" sz="700" u="sng"/>
              <a:t>Terms of Service</a:t>
            </a:r>
            <a:endParaRPr sz="700" u="sng"/>
          </a:p>
          <a:p>
            <a:pPr indent="0" lvl="0" marL="0" rtl="0" algn="ctr">
              <a:spcBef>
                <a:spcPts val="0"/>
              </a:spcBef>
              <a:spcAft>
                <a:spcPts val="0"/>
              </a:spcAft>
              <a:buNone/>
            </a:pPr>
            <a:r>
              <a:rPr lang="en" sz="700" u="sng"/>
              <a:t>Log Out</a:t>
            </a:r>
            <a:endParaRPr sz="700" u="sng"/>
          </a:p>
        </p:txBody>
      </p:sp>
      <p:sp>
        <p:nvSpPr>
          <p:cNvPr id="4885" name="Google Shape;4885;p167"/>
          <p:cNvSpPr txBox="1"/>
          <p:nvPr/>
        </p:nvSpPr>
        <p:spPr>
          <a:xfrm>
            <a:off x="4360050" y="491125"/>
            <a:ext cx="11874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t>First name</a:t>
            </a:r>
            <a:endParaRPr sz="1200" u="sng"/>
          </a:p>
          <a:p>
            <a:pPr indent="0" lvl="0" marL="0" rtl="0" algn="l">
              <a:spcBef>
                <a:spcPts val="0"/>
              </a:spcBef>
              <a:spcAft>
                <a:spcPts val="0"/>
              </a:spcAft>
              <a:buNone/>
            </a:pPr>
            <a:r>
              <a:rPr lang="en" sz="1200" u="sng"/>
              <a:t>Last Name</a:t>
            </a:r>
            <a:endParaRPr sz="1200" u="sng"/>
          </a:p>
        </p:txBody>
      </p:sp>
      <p:pic>
        <p:nvPicPr>
          <p:cNvPr id="4886" name="Google Shape;4886;p167"/>
          <p:cNvPicPr preferRelativeResize="0"/>
          <p:nvPr/>
        </p:nvPicPr>
        <p:blipFill rotWithShape="1">
          <a:blip r:embed="rId9">
            <a:alphaModFix/>
          </a:blip>
          <a:srcRect b="30222" l="25685" r="26732" t="16903"/>
          <a:stretch/>
        </p:blipFill>
        <p:spPr>
          <a:xfrm>
            <a:off x="3827225" y="540600"/>
            <a:ext cx="414054" cy="613479"/>
          </a:xfrm>
          <a:prstGeom prst="rect">
            <a:avLst/>
          </a:prstGeom>
          <a:noFill/>
          <a:ln>
            <a:noFill/>
          </a:ln>
        </p:spPr>
      </p:pic>
      <p:sp>
        <p:nvSpPr>
          <p:cNvPr id="4887" name="Google Shape;4887;p167"/>
          <p:cNvSpPr/>
          <p:nvPr/>
        </p:nvSpPr>
        <p:spPr>
          <a:xfrm>
            <a:off x="3583350" y="2071588"/>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Metrics</a:t>
            </a:r>
            <a:endParaRPr sz="900"/>
          </a:p>
        </p:txBody>
      </p:sp>
      <p:sp>
        <p:nvSpPr>
          <p:cNvPr id="4888" name="Google Shape;4888;p167"/>
          <p:cNvSpPr txBox="1"/>
          <p:nvPr/>
        </p:nvSpPr>
        <p:spPr>
          <a:xfrm>
            <a:off x="4408225" y="996200"/>
            <a:ext cx="8505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FL0000</a:t>
            </a:r>
            <a:endParaRPr sz="900"/>
          </a:p>
          <a:p>
            <a:pPr indent="0" lvl="0" marL="0" rtl="0" algn="ctr">
              <a:spcBef>
                <a:spcPts val="0"/>
              </a:spcBef>
              <a:spcAft>
                <a:spcPts val="0"/>
              </a:spcAft>
              <a:buNone/>
            </a:pPr>
            <a:r>
              <a:rPr lang="en" sz="700" u="sng"/>
              <a:t>Referral Code</a:t>
            </a:r>
            <a:endParaRPr sz="700" u="sng"/>
          </a:p>
        </p:txBody>
      </p:sp>
      <p:sp>
        <p:nvSpPr>
          <p:cNvPr id="4889" name="Google Shape;4889;p167"/>
          <p:cNvSpPr txBox="1"/>
          <p:nvPr/>
        </p:nvSpPr>
        <p:spPr>
          <a:xfrm>
            <a:off x="3609000" y="1084950"/>
            <a:ext cx="8505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u="sng"/>
              <a:t>Position</a:t>
            </a:r>
            <a:endParaRPr sz="700" u="sng"/>
          </a:p>
          <a:p>
            <a:pPr indent="0" lvl="0" marL="0" rtl="0" algn="ctr">
              <a:spcBef>
                <a:spcPts val="0"/>
              </a:spcBef>
              <a:spcAft>
                <a:spcPts val="0"/>
              </a:spcAft>
              <a:buNone/>
            </a:pPr>
            <a:r>
              <a:rPr lang="en" sz="700" u="sng"/>
              <a:t>Rank</a:t>
            </a:r>
            <a:endParaRPr sz="700" u="sng"/>
          </a:p>
        </p:txBody>
      </p:sp>
      <p:sp>
        <p:nvSpPr>
          <p:cNvPr id="4890" name="Google Shape;4890;p167"/>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Feedback Page</a:t>
            </a:r>
            <a:endParaRPr/>
          </a:p>
        </p:txBody>
      </p:sp>
      <p:sp>
        <p:nvSpPr>
          <p:cNvPr id="4891" name="Google Shape;4891;p167"/>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When a user selects the feedback option, a typeform will populate within the app.</a:t>
            </a:r>
            <a:endParaRPr sz="900"/>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5" name="Shape 4895"/>
        <p:cNvGrpSpPr/>
        <p:nvPr/>
      </p:nvGrpSpPr>
      <p:grpSpPr>
        <a:xfrm>
          <a:off x="0" y="0"/>
          <a:ext cx="0" cy="0"/>
          <a:chOff x="0" y="0"/>
          <a:chExt cx="0" cy="0"/>
        </a:xfrm>
      </p:grpSpPr>
      <p:sp>
        <p:nvSpPr>
          <p:cNvPr id="4896" name="Google Shape;4896;p16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Resources</a:t>
            </a:r>
            <a:endParaRPr sz="4800"/>
          </a:p>
        </p:txBody>
      </p:sp>
      <p:sp>
        <p:nvSpPr>
          <p:cNvPr id="4897" name="Google Shape;4897;p16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1" name="Shape 4901"/>
        <p:cNvGrpSpPr/>
        <p:nvPr/>
      </p:nvGrpSpPr>
      <p:grpSpPr>
        <a:xfrm>
          <a:off x="0" y="0"/>
          <a:ext cx="0" cy="0"/>
          <a:chOff x="0" y="0"/>
          <a:chExt cx="0" cy="0"/>
        </a:xfrm>
      </p:grpSpPr>
      <p:pic>
        <p:nvPicPr>
          <p:cNvPr id="4902" name="Google Shape;4902;p169"/>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4903" name="Google Shape;4903;p169"/>
          <p:cNvGrpSpPr/>
          <p:nvPr/>
        </p:nvGrpSpPr>
        <p:grpSpPr>
          <a:xfrm>
            <a:off x="3596550" y="4284550"/>
            <a:ext cx="1950900" cy="360000"/>
            <a:chOff x="3596550" y="4284550"/>
            <a:chExt cx="1950900" cy="360000"/>
          </a:xfrm>
        </p:grpSpPr>
        <p:grpSp>
          <p:nvGrpSpPr>
            <p:cNvPr id="4904" name="Google Shape;4904;p169"/>
            <p:cNvGrpSpPr/>
            <p:nvPr/>
          </p:nvGrpSpPr>
          <p:grpSpPr>
            <a:xfrm>
              <a:off x="3596550" y="4284550"/>
              <a:ext cx="1950900" cy="360000"/>
              <a:chOff x="3596550" y="4284550"/>
              <a:chExt cx="1950900" cy="360000"/>
            </a:xfrm>
          </p:grpSpPr>
          <p:sp>
            <p:nvSpPr>
              <p:cNvPr id="4905" name="Google Shape;4905;p16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6" name="Google Shape;4906;p169"/>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4907" name="Google Shape;4907;p16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908" name="Google Shape;4908;p169"/>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4909" name="Google Shape;4909;p169"/>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4910" name="Google Shape;4910;p169"/>
            <p:cNvPicPr preferRelativeResize="0"/>
            <p:nvPr/>
          </p:nvPicPr>
          <p:blipFill>
            <a:blip r:embed="rId8">
              <a:alphaModFix/>
            </a:blip>
            <a:stretch>
              <a:fillRect/>
            </a:stretch>
          </p:blipFill>
          <p:spPr>
            <a:xfrm>
              <a:off x="4822339" y="4357425"/>
              <a:ext cx="228975" cy="230175"/>
            </a:xfrm>
            <a:prstGeom prst="rect">
              <a:avLst/>
            </a:prstGeom>
            <a:noFill/>
            <a:ln>
              <a:noFill/>
            </a:ln>
          </p:spPr>
        </p:pic>
      </p:grpSp>
      <p:sp>
        <p:nvSpPr>
          <p:cNvPr id="4911" name="Google Shape;4911;p169"/>
          <p:cNvSpPr/>
          <p:nvPr/>
        </p:nvSpPr>
        <p:spPr>
          <a:xfrm>
            <a:off x="3580013" y="1406863"/>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Account Settings</a:t>
            </a:r>
            <a:endParaRPr sz="900"/>
          </a:p>
        </p:txBody>
      </p:sp>
      <p:sp>
        <p:nvSpPr>
          <p:cNvPr id="4912" name="Google Shape;4912;p169"/>
          <p:cNvSpPr/>
          <p:nvPr/>
        </p:nvSpPr>
        <p:spPr>
          <a:xfrm>
            <a:off x="3580013" y="1742263"/>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Personal Information</a:t>
            </a:r>
            <a:endParaRPr sz="900"/>
          </a:p>
        </p:txBody>
      </p:sp>
      <p:sp>
        <p:nvSpPr>
          <p:cNvPr id="4913" name="Google Shape;4913;p169"/>
          <p:cNvSpPr/>
          <p:nvPr/>
        </p:nvSpPr>
        <p:spPr>
          <a:xfrm>
            <a:off x="3583350" y="3071713"/>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Resources</a:t>
            </a:r>
            <a:endParaRPr sz="900"/>
          </a:p>
        </p:txBody>
      </p:sp>
      <p:sp>
        <p:nvSpPr>
          <p:cNvPr id="4914" name="Google Shape;4914;p169"/>
          <p:cNvSpPr/>
          <p:nvPr/>
        </p:nvSpPr>
        <p:spPr>
          <a:xfrm>
            <a:off x="3580025" y="2404250"/>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Get Help</a:t>
            </a:r>
            <a:endParaRPr sz="900"/>
          </a:p>
        </p:txBody>
      </p:sp>
      <p:sp>
        <p:nvSpPr>
          <p:cNvPr id="4915" name="Google Shape;4915;p169"/>
          <p:cNvSpPr/>
          <p:nvPr/>
        </p:nvSpPr>
        <p:spPr>
          <a:xfrm>
            <a:off x="3580025" y="2736313"/>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Give Feedback</a:t>
            </a:r>
            <a:endParaRPr sz="900"/>
          </a:p>
        </p:txBody>
      </p:sp>
      <p:sp>
        <p:nvSpPr>
          <p:cNvPr id="4916" name="Google Shape;4916;p169"/>
          <p:cNvSpPr txBox="1"/>
          <p:nvPr/>
        </p:nvSpPr>
        <p:spPr>
          <a:xfrm>
            <a:off x="3830550" y="3706100"/>
            <a:ext cx="14829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700" u="sng"/>
          </a:p>
          <a:p>
            <a:pPr indent="0" lvl="0" marL="0" rtl="0" algn="ctr">
              <a:spcBef>
                <a:spcPts val="0"/>
              </a:spcBef>
              <a:spcAft>
                <a:spcPts val="0"/>
              </a:spcAft>
              <a:buNone/>
            </a:pPr>
            <a:r>
              <a:rPr lang="en" sz="700" u="sng"/>
              <a:t>Terms of Service</a:t>
            </a:r>
            <a:endParaRPr sz="700" u="sng"/>
          </a:p>
          <a:p>
            <a:pPr indent="0" lvl="0" marL="0" rtl="0" algn="ctr">
              <a:spcBef>
                <a:spcPts val="0"/>
              </a:spcBef>
              <a:spcAft>
                <a:spcPts val="0"/>
              </a:spcAft>
              <a:buNone/>
            </a:pPr>
            <a:r>
              <a:rPr lang="en" sz="700" u="sng"/>
              <a:t>Log Out</a:t>
            </a:r>
            <a:endParaRPr sz="700" u="sng"/>
          </a:p>
        </p:txBody>
      </p:sp>
      <p:sp>
        <p:nvSpPr>
          <p:cNvPr id="4917" name="Google Shape;4917;p169"/>
          <p:cNvSpPr txBox="1"/>
          <p:nvPr/>
        </p:nvSpPr>
        <p:spPr>
          <a:xfrm>
            <a:off x="4360050" y="491125"/>
            <a:ext cx="11874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t>First name</a:t>
            </a:r>
            <a:endParaRPr sz="1200" u="sng"/>
          </a:p>
          <a:p>
            <a:pPr indent="0" lvl="0" marL="0" rtl="0" algn="l">
              <a:spcBef>
                <a:spcPts val="0"/>
              </a:spcBef>
              <a:spcAft>
                <a:spcPts val="0"/>
              </a:spcAft>
              <a:buNone/>
            </a:pPr>
            <a:r>
              <a:rPr lang="en" sz="1200" u="sng"/>
              <a:t>Last Name</a:t>
            </a:r>
            <a:endParaRPr sz="1200" u="sng"/>
          </a:p>
        </p:txBody>
      </p:sp>
      <p:pic>
        <p:nvPicPr>
          <p:cNvPr id="4918" name="Google Shape;4918;p169"/>
          <p:cNvPicPr preferRelativeResize="0"/>
          <p:nvPr/>
        </p:nvPicPr>
        <p:blipFill rotWithShape="1">
          <a:blip r:embed="rId9">
            <a:alphaModFix/>
          </a:blip>
          <a:srcRect b="30222" l="25685" r="26732" t="16903"/>
          <a:stretch/>
        </p:blipFill>
        <p:spPr>
          <a:xfrm>
            <a:off x="3827225" y="540600"/>
            <a:ext cx="414054" cy="613479"/>
          </a:xfrm>
          <a:prstGeom prst="rect">
            <a:avLst/>
          </a:prstGeom>
          <a:noFill/>
          <a:ln>
            <a:noFill/>
          </a:ln>
        </p:spPr>
      </p:pic>
      <p:sp>
        <p:nvSpPr>
          <p:cNvPr id="4919" name="Google Shape;4919;p169"/>
          <p:cNvSpPr/>
          <p:nvPr/>
        </p:nvSpPr>
        <p:spPr>
          <a:xfrm>
            <a:off x="3583350" y="2071588"/>
            <a:ext cx="1977300" cy="335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Metrics</a:t>
            </a:r>
            <a:endParaRPr sz="900"/>
          </a:p>
        </p:txBody>
      </p:sp>
      <p:sp>
        <p:nvSpPr>
          <p:cNvPr id="4920" name="Google Shape;4920;p169"/>
          <p:cNvSpPr txBox="1"/>
          <p:nvPr/>
        </p:nvSpPr>
        <p:spPr>
          <a:xfrm>
            <a:off x="4408225" y="996200"/>
            <a:ext cx="8505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FL0000</a:t>
            </a:r>
            <a:endParaRPr sz="900"/>
          </a:p>
          <a:p>
            <a:pPr indent="0" lvl="0" marL="0" rtl="0" algn="ctr">
              <a:spcBef>
                <a:spcPts val="0"/>
              </a:spcBef>
              <a:spcAft>
                <a:spcPts val="0"/>
              </a:spcAft>
              <a:buNone/>
            </a:pPr>
            <a:r>
              <a:rPr lang="en" sz="700" u="sng"/>
              <a:t>Referral Code</a:t>
            </a:r>
            <a:endParaRPr sz="700" u="sng"/>
          </a:p>
        </p:txBody>
      </p:sp>
      <p:sp>
        <p:nvSpPr>
          <p:cNvPr id="4921" name="Google Shape;4921;p169"/>
          <p:cNvSpPr txBox="1"/>
          <p:nvPr/>
        </p:nvSpPr>
        <p:spPr>
          <a:xfrm>
            <a:off x="3609000" y="1084950"/>
            <a:ext cx="8505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u="sng"/>
              <a:t>Position</a:t>
            </a:r>
            <a:endParaRPr sz="700" u="sng"/>
          </a:p>
          <a:p>
            <a:pPr indent="0" lvl="0" marL="0" rtl="0" algn="ctr">
              <a:spcBef>
                <a:spcPts val="0"/>
              </a:spcBef>
              <a:spcAft>
                <a:spcPts val="0"/>
              </a:spcAft>
              <a:buNone/>
            </a:pPr>
            <a:r>
              <a:rPr lang="en" sz="700" u="sng"/>
              <a:t>Rank</a:t>
            </a:r>
            <a:endParaRPr sz="700" u="sng"/>
          </a:p>
        </p:txBody>
      </p:sp>
      <p:sp>
        <p:nvSpPr>
          <p:cNvPr id="4922" name="Google Shape;4922;p169"/>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r>
              <a:rPr lang="en"/>
              <a:t> Page</a:t>
            </a:r>
            <a:endParaRPr/>
          </a:p>
        </p:txBody>
      </p:sp>
      <p:sp>
        <p:nvSpPr>
          <p:cNvPr id="4923" name="Google Shape;4923;p169"/>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When a user selects the resources option, they will be redirected to a webpage that has links to all resources.</a:t>
            </a:r>
            <a:endParaRPr sz="900"/>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7" name="Shape 4927"/>
        <p:cNvGrpSpPr/>
        <p:nvPr/>
      </p:nvGrpSpPr>
      <p:grpSpPr>
        <a:xfrm>
          <a:off x="0" y="0"/>
          <a:ext cx="0" cy="0"/>
          <a:chOff x="0" y="0"/>
          <a:chExt cx="0" cy="0"/>
        </a:xfrm>
      </p:grpSpPr>
      <p:sp>
        <p:nvSpPr>
          <p:cNvPr id="4928" name="Google Shape;4928;p17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t/>
            </a:r>
            <a:endParaRPr/>
          </a:p>
          <a:p>
            <a:pPr indent="0" lvl="0" marL="457200" rtl="0" algn="ctr">
              <a:spcBef>
                <a:spcPts val="0"/>
              </a:spcBef>
              <a:spcAft>
                <a:spcPts val="0"/>
              </a:spcAft>
              <a:buNone/>
            </a:pPr>
            <a:r>
              <a:rPr b="1" lang="en" u="sng"/>
              <a:t>END</a:t>
            </a:r>
            <a:endParaRPr b="1" u="sng"/>
          </a:p>
          <a:p>
            <a:pPr indent="0" lvl="0" marL="457200" rtl="0" algn="ctr">
              <a:spcBef>
                <a:spcPts val="0"/>
              </a:spcBef>
              <a:spcAft>
                <a:spcPts val="0"/>
              </a:spcAft>
              <a:buNone/>
            </a:pPr>
            <a:r>
              <a:rPr lang="en"/>
              <a:t>5. Profile &amp; Settings</a:t>
            </a:r>
            <a:endParaRPr/>
          </a:p>
        </p:txBody>
      </p:sp>
      <p:sp>
        <p:nvSpPr>
          <p:cNvPr id="4929" name="Google Shape;4929;p17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 App</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3" name="Shape 4933"/>
        <p:cNvGrpSpPr/>
        <p:nvPr/>
      </p:nvGrpSpPr>
      <p:grpSpPr>
        <a:xfrm>
          <a:off x="0" y="0"/>
          <a:ext cx="0" cy="0"/>
          <a:chOff x="0" y="0"/>
          <a:chExt cx="0" cy="0"/>
        </a:xfrm>
      </p:grpSpPr>
      <p:pic>
        <p:nvPicPr>
          <p:cNvPr id="4934" name="Google Shape;4934;p17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935" name="Google Shape;4935;p171"/>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sp>
        <p:nvSpPr>
          <p:cNvPr id="4936" name="Google Shape;4936;p171"/>
          <p:cNvSpPr txBox="1"/>
          <p:nvPr/>
        </p:nvSpPr>
        <p:spPr>
          <a:xfrm>
            <a:off x="3612550" y="1401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0</a:t>
            </a:r>
            <a:endParaRPr sz="1800"/>
          </a:p>
          <a:p>
            <a:pPr indent="0" lvl="0" marL="0" rtl="0" algn="l">
              <a:spcBef>
                <a:spcPts val="0"/>
              </a:spcBef>
              <a:spcAft>
                <a:spcPts val="0"/>
              </a:spcAft>
              <a:buNone/>
            </a:pPr>
            <a:r>
              <a:rPr lang="en" sz="900"/>
              <a:t>Points</a:t>
            </a:r>
            <a:endParaRPr sz="900"/>
          </a:p>
        </p:txBody>
      </p:sp>
      <p:sp>
        <p:nvSpPr>
          <p:cNvPr id="4937" name="Google Shape;4937;p171"/>
          <p:cNvSpPr txBox="1"/>
          <p:nvPr/>
        </p:nvSpPr>
        <p:spPr>
          <a:xfrm>
            <a:off x="4463975" y="1401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t>$13.00</a:t>
            </a:r>
            <a:endParaRPr sz="1500"/>
          </a:p>
          <a:p>
            <a:pPr indent="0" lvl="0" marL="0" rtl="0" algn="r">
              <a:spcBef>
                <a:spcPts val="0"/>
              </a:spcBef>
              <a:spcAft>
                <a:spcPts val="0"/>
              </a:spcAft>
              <a:buNone/>
            </a:pPr>
            <a:r>
              <a:rPr lang="en" sz="900"/>
              <a:t>Hourly Rate</a:t>
            </a:r>
            <a:endParaRPr sz="900"/>
          </a:p>
        </p:txBody>
      </p:sp>
      <p:sp>
        <p:nvSpPr>
          <p:cNvPr id="4938" name="Google Shape;4938;p171"/>
          <p:cNvSpPr/>
          <p:nvPr/>
        </p:nvSpPr>
        <p:spPr>
          <a:xfrm>
            <a:off x="3887653" y="1928700"/>
            <a:ext cx="141325" cy="90900"/>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9" name="Google Shape;4939;p171"/>
          <p:cNvGrpSpPr/>
          <p:nvPr/>
        </p:nvGrpSpPr>
        <p:grpSpPr>
          <a:xfrm>
            <a:off x="3596550" y="4284550"/>
            <a:ext cx="1950900" cy="360000"/>
            <a:chOff x="3596550" y="4284550"/>
            <a:chExt cx="1950900" cy="360000"/>
          </a:xfrm>
        </p:grpSpPr>
        <p:sp>
          <p:nvSpPr>
            <p:cNvPr id="4940" name="Google Shape;4940;p17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41" name="Google Shape;4941;p171"/>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4942" name="Google Shape;4942;p171"/>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943" name="Google Shape;4943;p171"/>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4944" name="Google Shape;4944;p171"/>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4945" name="Google Shape;4945;p171"/>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4946" name="Google Shape;4946;p171"/>
          <p:cNvGrpSpPr/>
          <p:nvPr/>
        </p:nvGrpSpPr>
        <p:grpSpPr>
          <a:xfrm>
            <a:off x="3658000" y="2041100"/>
            <a:ext cx="1793100" cy="90900"/>
            <a:chOff x="3664450" y="2181050"/>
            <a:chExt cx="1793100" cy="90900"/>
          </a:xfrm>
        </p:grpSpPr>
        <p:cxnSp>
          <p:nvCxnSpPr>
            <p:cNvPr id="4947" name="Google Shape;4947;p171"/>
            <p:cNvCxnSpPr/>
            <p:nvPr/>
          </p:nvCxnSpPr>
          <p:spPr>
            <a:xfrm>
              <a:off x="3664450" y="2226500"/>
              <a:ext cx="1793100" cy="0"/>
            </a:xfrm>
            <a:prstGeom prst="straightConnector1">
              <a:avLst/>
            </a:prstGeom>
            <a:noFill/>
            <a:ln cap="flat" cmpd="sng" w="28575">
              <a:solidFill>
                <a:schemeClr val="dk2"/>
              </a:solidFill>
              <a:prstDash val="solid"/>
              <a:round/>
              <a:headEnd len="med" w="med" type="none"/>
              <a:tailEnd len="med" w="med" type="none"/>
            </a:ln>
          </p:spPr>
        </p:cxnSp>
        <p:sp>
          <p:nvSpPr>
            <p:cNvPr id="4948" name="Google Shape;4948;p171"/>
            <p:cNvSpPr/>
            <p:nvPr/>
          </p:nvSpPr>
          <p:spPr>
            <a:xfrm>
              <a:off x="38318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171"/>
            <p:cNvSpPr/>
            <p:nvPr/>
          </p:nvSpPr>
          <p:spPr>
            <a:xfrm>
              <a:off x="4091338"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171"/>
            <p:cNvSpPr/>
            <p:nvPr/>
          </p:nvSpPr>
          <p:spPr>
            <a:xfrm>
              <a:off x="43523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71"/>
            <p:cNvSpPr/>
            <p:nvPr/>
          </p:nvSpPr>
          <p:spPr>
            <a:xfrm>
              <a:off x="4613363"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171"/>
            <p:cNvSpPr/>
            <p:nvPr/>
          </p:nvSpPr>
          <p:spPr>
            <a:xfrm>
              <a:off x="48910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171"/>
            <p:cNvSpPr/>
            <p:nvPr/>
          </p:nvSpPr>
          <p:spPr>
            <a:xfrm>
              <a:off x="51724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4" name="Google Shape;4954;p171"/>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171"/>
          <p:cNvSpPr txBox="1"/>
          <p:nvPr/>
        </p:nvSpPr>
        <p:spPr>
          <a:xfrm>
            <a:off x="248525" y="69105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sp>
        <p:nvSpPr>
          <p:cNvPr id="4956" name="Google Shape;4956;p171"/>
          <p:cNvSpPr/>
          <p:nvPr/>
        </p:nvSpPr>
        <p:spPr>
          <a:xfrm>
            <a:off x="3585000" y="1007788"/>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Your next upcoming appointment is [date] at [time]</a:t>
            </a:r>
            <a:endParaRPr/>
          </a:p>
        </p:txBody>
      </p:sp>
      <p:sp>
        <p:nvSpPr>
          <p:cNvPr id="4957" name="Google Shape;4957;p171"/>
          <p:cNvSpPr/>
          <p:nvPr/>
        </p:nvSpPr>
        <p:spPr>
          <a:xfrm>
            <a:off x="3573550" y="2415975"/>
            <a:ext cx="1974000" cy="360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4958" name="Google Shape;4958;p171"/>
          <p:cNvSpPr/>
          <p:nvPr/>
        </p:nvSpPr>
        <p:spPr>
          <a:xfrm>
            <a:off x="5260900" y="2505975"/>
            <a:ext cx="190200" cy="180000"/>
          </a:xfrm>
          <a:prstGeom prst="mathPlus">
            <a:avLst>
              <a:gd fmla="val 23520" name="adj1"/>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171"/>
          <p:cNvSpPr/>
          <p:nvPr/>
        </p:nvSpPr>
        <p:spPr>
          <a:xfrm>
            <a:off x="3579100" y="2904263"/>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 have [x number] of job notification</a:t>
            </a:r>
            <a:endParaRPr/>
          </a:p>
        </p:txBody>
      </p:sp>
      <p:sp>
        <p:nvSpPr>
          <p:cNvPr id="4960" name="Google Shape;4960;p171"/>
          <p:cNvSpPr txBox="1"/>
          <p:nvPr/>
        </p:nvSpPr>
        <p:spPr>
          <a:xfrm>
            <a:off x="3585000" y="2091950"/>
            <a:ext cx="678900" cy="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Current Status</a:t>
            </a:r>
            <a:endParaRPr sz="600"/>
          </a:p>
        </p:txBody>
      </p:sp>
      <p:sp>
        <p:nvSpPr>
          <p:cNvPr id="4961" name="Google Shape;4961;p171"/>
          <p:cNvSpPr txBox="1"/>
          <p:nvPr/>
        </p:nvSpPr>
        <p:spPr>
          <a:xfrm>
            <a:off x="4918250" y="2099000"/>
            <a:ext cx="578400" cy="16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t>Next Level</a:t>
            </a:r>
            <a:endParaRPr sz="600"/>
          </a:p>
        </p:txBody>
      </p:sp>
      <p:sp>
        <p:nvSpPr>
          <p:cNvPr id="4962" name="Google Shape;4962;p171"/>
          <p:cNvSpPr/>
          <p:nvPr/>
        </p:nvSpPr>
        <p:spPr>
          <a:xfrm>
            <a:off x="3579100" y="3486475"/>
            <a:ext cx="19740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Message Board</a:t>
            </a:r>
            <a:endParaRPr b="1" sz="1100" u="sng">
              <a:solidFill>
                <a:schemeClr val="dk1"/>
              </a:solidFill>
            </a:endParaRPr>
          </a:p>
        </p:txBody>
      </p:sp>
      <p:sp>
        <p:nvSpPr>
          <p:cNvPr id="4963" name="Google Shape;4963;p171"/>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Notification and Feed Page</a:t>
            </a:r>
            <a:endParaRPr>
              <a:solidFill>
                <a:schemeClr val="dk1"/>
              </a:solidFill>
            </a:endParaRPr>
          </a:p>
          <a:p>
            <a:pPr indent="0" lvl="0" marL="0" rtl="0" algn="l">
              <a:spcBef>
                <a:spcPts val="0"/>
              </a:spcBef>
              <a:spcAft>
                <a:spcPts val="0"/>
              </a:spcAft>
              <a:buNone/>
            </a:pPr>
            <a:r>
              <a:t/>
            </a:r>
            <a:endParaRPr/>
          </a:p>
        </p:txBody>
      </p:sp>
      <p:sp>
        <p:nvSpPr>
          <p:cNvPr id="4964" name="Google Shape;4964;p171"/>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Clicking the indicated icon will take user to the notifications and team feed page</a:t>
            </a:r>
            <a:endParaRPr sz="900"/>
          </a:p>
        </p:txBody>
      </p:sp>
      <p:sp>
        <p:nvSpPr>
          <p:cNvPr id="4965" name="Google Shape;4965;p171"/>
          <p:cNvSpPr/>
          <p:nvPr/>
        </p:nvSpPr>
        <p:spPr>
          <a:xfrm>
            <a:off x="3679800" y="4196818"/>
            <a:ext cx="1097100" cy="5457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2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31" name="Google Shape;331;p28"/>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sp>
        <p:nvSpPr>
          <p:cNvPr id="332" name="Google Shape;332;p28"/>
          <p:cNvSpPr/>
          <p:nvPr/>
        </p:nvSpPr>
        <p:spPr>
          <a:xfrm>
            <a:off x="3585000" y="1482325"/>
            <a:ext cx="1974000" cy="68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u="sng">
              <a:solidFill>
                <a:schemeClr val="dk1"/>
              </a:solidFill>
            </a:endParaRPr>
          </a:p>
        </p:txBody>
      </p:sp>
      <p:grpSp>
        <p:nvGrpSpPr>
          <p:cNvPr id="333" name="Google Shape;333;p28"/>
          <p:cNvGrpSpPr/>
          <p:nvPr/>
        </p:nvGrpSpPr>
        <p:grpSpPr>
          <a:xfrm>
            <a:off x="3596550" y="4284550"/>
            <a:ext cx="1950900" cy="360000"/>
            <a:chOff x="3596550" y="4284550"/>
            <a:chExt cx="1950900" cy="360000"/>
          </a:xfrm>
        </p:grpSpPr>
        <p:sp>
          <p:nvSpPr>
            <p:cNvPr id="334" name="Google Shape;334;p2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28"/>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36" name="Google Shape;336;p2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37" name="Google Shape;337;p28"/>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38" name="Google Shape;338;p28"/>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39" name="Google Shape;339;p28"/>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340" name="Google Shape;340;p28"/>
          <p:cNvGrpSpPr/>
          <p:nvPr/>
        </p:nvGrpSpPr>
        <p:grpSpPr>
          <a:xfrm>
            <a:off x="3681350" y="1616875"/>
            <a:ext cx="1793100" cy="90900"/>
            <a:chOff x="3664450" y="2181050"/>
            <a:chExt cx="1793100" cy="90900"/>
          </a:xfrm>
        </p:grpSpPr>
        <p:cxnSp>
          <p:nvCxnSpPr>
            <p:cNvPr id="341" name="Google Shape;341;p28"/>
            <p:cNvCxnSpPr/>
            <p:nvPr/>
          </p:nvCxnSpPr>
          <p:spPr>
            <a:xfrm>
              <a:off x="3664450" y="2226500"/>
              <a:ext cx="1793100" cy="0"/>
            </a:xfrm>
            <a:prstGeom prst="straightConnector1">
              <a:avLst/>
            </a:prstGeom>
            <a:noFill/>
            <a:ln cap="flat" cmpd="sng" w="28575">
              <a:solidFill>
                <a:schemeClr val="dk2"/>
              </a:solidFill>
              <a:prstDash val="solid"/>
              <a:round/>
              <a:headEnd len="med" w="med" type="none"/>
              <a:tailEnd len="med" w="med" type="none"/>
            </a:ln>
          </p:spPr>
        </p:cxnSp>
        <p:sp>
          <p:nvSpPr>
            <p:cNvPr id="342" name="Google Shape;342;p28"/>
            <p:cNvSpPr/>
            <p:nvPr/>
          </p:nvSpPr>
          <p:spPr>
            <a:xfrm>
              <a:off x="38318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p:cNvSpPr/>
            <p:nvPr/>
          </p:nvSpPr>
          <p:spPr>
            <a:xfrm>
              <a:off x="4091338"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p:nvPr/>
          </p:nvSpPr>
          <p:spPr>
            <a:xfrm>
              <a:off x="43523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p:cNvSpPr/>
            <p:nvPr/>
          </p:nvSpPr>
          <p:spPr>
            <a:xfrm>
              <a:off x="4613363"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8"/>
            <p:cNvSpPr/>
            <p:nvPr/>
          </p:nvSpPr>
          <p:spPr>
            <a:xfrm>
              <a:off x="48910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8"/>
            <p:cNvSpPr/>
            <p:nvPr/>
          </p:nvSpPr>
          <p:spPr>
            <a:xfrm>
              <a:off x="51724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28"/>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Upcoming Shift Module</a:t>
            </a:r>
            <a:endParaRPr>
              <a:solidFill>
                <a:schemeClr val="dk1"/>
              </a:solidFill>
            </a:endParaRPr>
          </a:p>
          <a:p>
            <a:pPr indent="0" lvl="0" marL="0" rtl="0" algn="l">
              <a:spcBef>
                <a:spcPts val="0"/>
              </a:spcBef>
              <a:spcAft>
                <a:spcPts val="0"/>
              </a:spcAft>
              <a:buNone/>
            </a:pPr>
            <a:r>
              <a:t/>
            </a:r>
            <a:endParaRPr/>
          </a:p>
        </p:txBody>
      </p:sp>
      <p:sp>
        <p:nvSpPr>
          <p:cNvPr id="349" name="Google Shape;349;p28"/>
          <p:cNvSpPr txBox="1"/>
          <p:nvPr/>
        </p:nvSpPr>
        <p:spPr>
          <a:xfrm>
            <a:off x="248525" y="69105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In the home screen of the team member app, user will be able to see a module which represents their next upcoming shift.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Upon clicking that module, the user will be taken inside the next upcoming shift where they can view and manage shift details.</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
        <p:nvSpPr>
          <p:cNvPr id="350" name="Google Shape;350;p28"/>
          <p:cNvSpPr txBox="1"/>
          <p:nvPr/>
        </p:nvSpPr>
        <p:spPr>
          <a:xfrm>
            <a:off x="3585000" y="2070925"/>
            <a:ext cx="678900" cy="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Points</a:t>
            </a:r>
            <a:endParaRPr sz="600"/>
          </a:p>
        </p:txBody>
      </p:sp>
      <p:sp>
        <p:nvSpPr>
          <p:cNvPr id="351" name="Google Shape;351;p28"/>
          <p:cNvSpPr txBox="1"/>
          <p:nvPr/>
        </p:nvSpPr>
        <p:spPr>
          <a:xfrm>
            <a:off x="4918250" y="2077975"/>
            <a:ext cx="578400" cy="16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a:t>
            </a:r>
            <a:endParaRPr sz="600"/>
          </a:p>
        </p:txBody>
      </p:sp>
      <p:sp>
        <p:nvSpPr>
          <p:cNvPr id="352" name="Google Shape;352;p28"/>
          <p:cNvSpPr/>
          <p:nvPr/>
        </p:nvSpPr>
        <p:spPr>
          <a:xfrm>
            <a:off x="2515350" y="882268"/>
            <a:ext cx="1097100" cy="5457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9" name="Shape 4969"/>
        <p:cNvGrpSpPr/>
        <p:nvPr/>
      </p:nvGrpSpPr>
      <p:grpSpPr>
        <a:xfrm>
          <a:off x="0" y="0"/>
          <a:ext cx="0" cy="0"/>
          <a:chOff x="0" y="0"/>
          <a:chExt cx="0" cy="0"/>
        </a:xfrm>
      </p:grpSpPr>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3" name="Shape 4973"/>
        <p:cNvGrpSpPr/>
        <p:nvPr/>
      </p:nvGrpSpPr>
      <p:grpSpPr>
        <a:xfrm>
          <a:off x="0" y="0"/>
          <a:ext cx="0" cy="0"/>
          <a:chOff x="0" y="0"/>
          <a:chExt cx="0" cy="0"/>
        </a:xfrm>
      </p:grpSpPr>
      <p:sp>
        <p:nvSpPr>
          <p:cNvPr id="4974" name="Google Shape;4974;p17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Pre-Shift Acknowledgement</a:t>
            </a:r>
            <a:endParaRPr sz="4800"/>
          </a:p>
        </p:txBody>
      </p:sp>
      <p:sp>
        <p:nvSpPr>
          <p:cNvPr id="4975" name="Google Shape;4975;p17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9" name="Shape 4979"/>
        <p:cNvGrpSpPr/>
        <p:nvPr/>
      </p:nvGrpSpPr>
      <p:grpSpPr>
        <a:xfrm>
          <a:off x="0" y="0"/>
          <a:ext cx="0" cy="0"/>
          <a:chOff x="0" y="0"/>
          <a:chExt cx="0" cy="0"/>
        </a:xfrm>
      </p:grpSpPr>
      <p:sp>
        <p:nvSpPr>
          <p:cNvPr id="4980" name="Google Shape;4980;p174"/>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Pre-Shift </a:t>
            </a:r>
            <a:r>
              <a:rPr lang="en">
                <a:solidFill>
                  <a:schemeClr val="dk1"/>
                </a:solidFill>
              </a:rPr>
              <a:t>Acknowledgement</a:t>
            </a:r>
            <a:endParaRPr/>
          </a:p>
        </p:txBody>
      </p:sp>
      <p:sp>
        <p:nvSpPr>
          <p:cNvPr id="4981" name="Google Shape;4981;p174"/>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One hour prior to a shift, team members must acknowledge they will still be participating on the shift. This is done by an acknowledgement message that </a:t>
            </a:r>
            <a:r>
              <a:rPr lang="en" sz="900">
                <a:solidFill>
                  <a:schemeClr val="dk1"/>
                </a:solidFill>
              </a:rPr>
              <a:t>auto populates</a:t>
            </a:r>
            <a:r>
              <a:rPr lang="en" sz="900">
                <a:solidFill>
                  <a:schemeClr val="dk1"/>
                </a:solidFill>
              </a:rPr>
              <a:t> an hour before the job.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Upon opening the app this is the only screen a team member is able to see until they indicate if they will be on shift or not.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Rules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If they indicate yes, nothing else is done.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If they indicate no, or do not indicate within 30 minutes of shift, the shift is sent to all available workers in the area for them to accept.</a:t>
            </a:r>
            <a:endParaRPr sz="900">
              <a:solidFill>
                <a:schemeClr val="dk1"/>
              </a:solidFill>
            </a:endParaRPr>
          </a:p>
        </p:txBody>
      </p:sp>
      <p:pic>
        <p:nvPicPr>
          <p:cNvPr id="4982" name="Google Shape;4982;p17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983" name="Google Shape;4983;p174"/>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sp>
        <p:nvSpPr>
          <p:cNvPr id="4984" name="Google Shape;4984;p174"/>
          <p:cNvSpPr txBox="1"/>
          <p:nvPr/>
        </p:nvSpPr>
        <p:spPr>
          <a:xfrm>
            <a:off x="3612550" y="1401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0</a:t>
            </a:r>
            <a:endParaRPr sz="1800"/>
          </a:p>
          <a:p>
            <a:pPr indent="0" lvl="0" marL="0" rtl="0" algn="l">
              <a:spcBef>
                <a:spcPts val="0"/>
              </a:spcBef>
              <a:spcAft>
                <a:spcPts val="0"/>
              </a:spcAft>
              <a:buNone/>
            </a:pPr>
            <a:r>
              <a:rPr lang="en" sz="900"/>
              <a:t>Points</a:t>
            </a:r>
            <a:endParaRPr sz="900"/>
          </a:p>
        </p:txBody>
      </p:sp>
      <p:sp>
        <p:nvSpPr>
          <p:cNvPr id="4985" name="Google Shape;4985;p174"/>
          <p:cNvSpPr txBox="1"/>
          <p:nvPr/>
        </p:nvSpPr>
        <p:spPr>
          <a:xfrm>
            <a:off x="4463975" y="1401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t>$13.00</a:t>
            </a:r>
            <a:endParaRPr sz="1500"/>
          </a:p>
          <a:p>
            <a:pPr indent="0" lvl="0" marL="0" rtl="0" algn="r">
              <a:spcBef>
                <a:spcPts val="0"/>
              </a:spcBef>
              <a:spcAft>
                <a:spcPts val="0"/>
              </a:spcAft>
              <a:buNone/>
            </a:pPr>
            <a:r>
              <a:rPr lang="en" sz="900"/>
              <a:t>Hourly Rate</a:t>
            </a:r>
            <a:endParaRPr sz="900"/>
          </a:p>
        </p:txBody>
      </p:sp>
      <p:sp>
        <p:nvSpPr>
          <p:cNvPr id="4986" name="Google Shape;4986;p174"/>
          <p:cNvSpPr/>
          <p:nvPr/>
        </p:nvSpPr>
        <p:spPr>
          <a:xfrm>
            <a:off x="3887653" y="1928700"/>
            <a:ext cx="141325" cy="90900"/>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7" name="Google Shape;4987;p174"/>
          <p:cNvGrpSpPr/>
          <p:nvPr/>
        </p:nvGrpSpPr>
        <p:grpSpPr>
          <a:xfrm>
            <a:off x="3596550" y="4284550"/>
            <a:ext cx="1950900" cy="360000"/>
            <a:chOff x="3596550" y="4284550"/>
            <a:chExt cx="1950900" cy="360000"/>
          </a:xfrm>
        </p:grpSpPr>
        <p:sp>
          <p:nvSpPr>
            <p:cNvPr id="4988" name="Google Shape;4988;p17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89" name="Google Shape;4989;p174"/>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4990" name="Google Shape;4990;p174"/>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991" name="Google Shape;4991;p174"/>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4992" name="Google Shape;4992;p174"/>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4993" name="Google Shape;4993;p174"/>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4994" name="Google Shape;4994;p174"/>
          <p:cNvGrpSpPr/>
          <p:nvPr/>
        </p:nvGrpSpPr>
        <p:grpSpPr>
          <a:xfrm>
            <a:off x="3658000" y="2041100"/>
            <a:ext cx="1793100" cy="90900"/>
            <a:chOff x="3664450" y="2181050"/>
            <a:chExt cx="1793100" cy="90900"/>
          </a:xfrm>
        </p:grpSpPr>
        <p:cxnSp>
          <p:nvCxnSpPr>
            <p:cNvPr id="4995" name="Google Shape;4995;p174"/>
            <p:cNvCxnSpPr/>
            <p:nvPr/>
          </p:nvCxnSpPr>
          <p:spPr>
            <a:xfrm>
              <a:off x="3664450" y="2226500"/>
              <a:ext cx="1793100" cy="0"/>
            </a:xfrm>
            <a:prstGeom prst="straightConnector1">
              <a:avLst/>
            </a:prstGeom>
            <a:noFill/>
            <a:ln cap="flat" cmpd="sng" w="28575">
              <a:solidFill>
                <a:schemeClr val="dk2"/>
              </a:solidFill>
              <a:prstDash val="solid"/>
              <a:round/>
              <a:headEnd len="med" w="med" type="none"/>
              <a:tailEnd len="med" w="med" type="none"/>
            </a:ln>
          </p:spPr>
        </p:cxnSp>
        <p:sp>
          <p:nvSpPr>
            <p:cNvPr id="4996" name="Google Shape;4996;p174"/>
            <p:cNvSpPr/>
            <p:nvPr/>
          </p:nvSpPr>
          <p:spPr>
            <a:xfrm>
              <a:off x="38318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174"/>
            <p:cNvSpPr/>
            <p:nvPr/>
          </p:nvSpPr>
          <p:spPr>
            <a:xfrm>
              <a:off x="4091338"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174"/>
            <p:cNvSpPr/>
            <p:nvPr/>
          </p:nvSpPr>
          <p:spPr>
            <a:xfrm>
              <a:off x="43523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174"/>
            <p:cNvSpPr/>
            <p:nvPr/>
          </p:nvSpPr>
          <p:spPr>
            <a:xfrm>
              <a:off x="4613363"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174"/>
            <p:cNvSpPr/>
            <p:nvPr/>
          </p:nvSpPr>
          <p:spPr>
            <a:xfrm>
              <a:off x="48910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174"/>
            <p:cNvSpPr/>
            <p:nvPr/>
          </p:nvSpPr>
          <p:spPr>
            <a:xfrm>
              <a:off x="51724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2" name="Google Shape;5002;p174"/>
          <p:cNvSpPr/>
          <p:nvPr/>
        </p:nvSpPr>
        <p:spPr>
          <a:xfrm>
            <a:off x="3585000" y="1007788"/>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Your next upcoming appointment is [date] at [time]</a:t>
            </a:r>
            <a:endParaRPr/>
          </a:p>
        </p:txBody>
      </p:sp>
      <p:sp>
        <p:nvSpPr>
          <p:cNvPr id="5003" name="Google Shape;5003;p174"/>
          <p:cNvSpPr/>
          <p:nvPr/>
        </p:nvSpPr>
        <p:spPr>
          <a:xfrm>
            <a:off x="3573550" y="2415975"/>
            <a:ext cx="1974000" cy="360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5004" name="Google Shape;5004;p174"/>
          <p:cNvSpPr/>
          <p:nvPr/>
        </p:nvSpPr>
        <p:spPr>
          <a:xfrm>
            <a:off x="5260900" y="2505975"/>
            <a:ext cx="190200" cy="180000"/>
          </a:xfrm>
          <a:prstGeom prst="mathPlus">
            <a:avLst>
              <a:gd fmla="val 23520" name="adj1"/>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174"/>
          <p:cNvSpPr/>
          <p:nvPr/>
        </p:nvSpPr>
        <p:spPr>
          <a:xfrm>
            <a:off x="3579100" y="2904263"/>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 have [x number] of job notification</a:t>
            </a:r>
            <a:endParaRPr/>
          </a:p>
        </p:txBody>
      </p:sp>
      <p:sp>
        <p:nvSpPr>
          <p:cNvPr id="5006" name="Google Shape;5006;p174"/>
          <p:cNvSpPr txBox="1"/>
          <p:nvPr/>
        </p:nvSpPr>
        <p:spPr>
          <a:xfrm>
            <a:off x="3585000" y="2091950"/>
            <a:ext cx="678900" cy="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Current Status</a:t>
            </a:r>
            <a:endParaRPr sz="600"/>
          </a:p>
        </p:txBody>
      </p:sp>
      <p:sp>
        <p:nvSpPr>
          <p:cNvPr id="5007" name="Google Shape;5007;p174"/>
          <p:cNvSpPr txBox="1"/>
          <p:nvPr/>
        </p:nvSpPr>
        <p:spPr>
          <a:xfrm>
            <a:off x="4918250" y="2099000"/>
            <a:ext cx="578400" cy="16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t>Next Level</a:t>
            </a:r>
            <a:endParaRPr sz="600"/>
          </a:p>
        </p:txBody>
      </p:sp>
      <p:sp>
        <p:nvSpPr>
          <p:cNvPr id="5008" name="Google Shape;5008;p174"/>
          <p:cNvSpPr/>
          <p:nvPr/>
        </p:nvSpPr>
        <p:spPr>
          <a:xfrm>
            <a:off x="3579100" y="3486475"/>
            <a:ext cx="19740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Message Board</a:t>
            </a:r>
            <a:endParaRPr b="1" sz="1100" u="sng">
              <a:solidFill>
                <a:schemeClr val="dk1"/>
              </a:solidFill>
            </a:endParaRPr>
          </a:p>
        </p:txBody>
      </p:sp>
      <p:sp>
        <p:nvSpPr>
          <p:cNvPr id="5009" name="Google Shape;5009;p174"/>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0" name="Google Shape;5010;p174"/>
          <p:cNvGrpSpPr/>
          <p:nvPr/>
        </p:nvGrpSpPr>
        <p:grpSpPr>
          <a:xfrm>
            <a:off x="3579100" y="1325075"/>
            <a:ext cx="1950900" cy="1579200"/>
            <a:chOff x="3586075" y="1082825"/>
            <a:chExt cx="1950900" cy="1579200"/>
          </a:xfrm>
        </p:grpSpPr>
        <p:sp>
          <p:nvSpPr>
            <p:cNvPr id="5011" name="Google Shape;5011;p174"/>
            <p:cNvSpPr/>
            <p:nvPr/>
          </p:nvSpPr>
          <p:spPr>
            <a:xfrm>
              <a:off x="3586075" y="1082825"/>
              <a:ext cx="1950900" cy="1579200"/>
            </a:xfrm>
            <a:prstGeom prst="roundRect">
              <a:avLst>
                <a:gd fmla="val 16667" name="adj"/>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Your shift for [Name] starts in [Countdown]. Please acknowledge you are still good to go for this job</a:t>
              </a:r>
              <a:endParaRPr sz="1000"/>
            </a:p>
          </p:txBody>
        </p:sp>
        <p:sp>
          <p:nvSpPr>
            <p:cNvPr id="5012" name="Google Shape;5012;p174"/>
            <p:cNvSpPr/>
            <p:nvPr/>
          </p:nvSpPr>
          <p:spPr>
            <a:xfrm>
              <a:off x="4153050" y="2010350"/>
              <a:ext cx="811800" cy="1524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Good to go!</a:t>
              </a:r>
              <a:endParaRPr sz="700"/>
            </a:p>
          </p:txBody>
        </p:sp>
        <p:sp>
          <p:nvSpPr>
            <p:cNvPr id="5013" name="Google Shape;5013;p174"/>
            <p:cNvSpPr/>
            <p:nvPr/>
          </p:nvSpPr>
          <p:spPr>
            <a:xfrm>
              <a:off x="4146450" y="2298275"/>
              <a:ext cx="851100" cy="1659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I can’t make it</a:t>
              </a:r>
              <a:endParaRPr sz="700"/>
            </a:p>
          </p:txBody>
        </p:sp>
      </p:gr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7" name="Shape 5017"/>
        <p:cNvGrpSpPr/>
        <p:nvPr/>
      </p:nvGrpSpPr>
      <p:grpSpPr>
        <a:xfrm>
          <a:off x="0" y="0"/>
          <a:ext cx="0" cy="0"/>
          <a:chOff x="0" y="0"/>
          <a:chExt cx="0" cy="0"/>
        </a:xfrm>
      </p:grpSpPr>
      <p:sp>
        <p:nvSpPr>
          <p:cNvPr id="5018" name="Google Shape;5018;p17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Pre-Shift Flow</a:t>
            </a:r>
            <a:endParaRPr sz="4800"/>
          </a:p>
        </p:txBody>
      </p:sp>
      <p:sp>
        <p:nvSpPr>
          <p:cNvPr id="5019" name="Google Shape;5019;p17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Leader</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3" name="Shape 5023"/>
        <p:cNvGrpSpPr/>
        <p:nvPr/>
      </p:nvGrpSpPr>
      <p:grpSpPr>
        <a:xfrm>
          <a:off x="0" y="0"/>
          <a:ext cx="0" cy="0"/>
          <a:chOff x="0" y="0"/>
          <a:chExt cx="0" cy="0"/>
        </a:xfrm>
      </p:grpSpPr>
      <p:sp>
        <p:nvSpPr>
          <p:cNvPr id="5024" name="Google Shape;5024;p176"/>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Pre-Shift Acknowledgement</a:t>
            </a:r>
            <a:endParaRPr/>
          </a:p>
        </p:txBody>
      </p:sp>
      <p:sp>
        <p:nvSpPr>
          <p:cNvPr id="5025" name="Google Shape;5025;p176"/>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Team member is able to access upcoming shift from home page or shift list page.</a:t>
            </a:r>
            <a:endParaRPr sz="900">
              <a:solidFill>
                <a:schemeClr val="dk1"/>
              </a:solidFill>
            </a:endParaRPr>
          </a:p>
        </p:txBody>
      </p:sp>
      <p:pic>
        <p:nvPicPr>
          <p:cNvPr id="5026" name="Google Shape;5026;p17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027" name="Google Shape;5027;p176"/>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sp>
        <p:nvSpPr>
          <p:cNvPr id="5028" name="Google Shape;5028;p176"/>
          <p:cNvSpPr txBox="1"/>
          <p:nvPr/>
        </p:nvSpPr>
        <p:spPr>
          <a:xfrm>
            <a:off x="3612550" y="1401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0</a:t>
            </a:r>
            <a:endParaRPr sz="1800"/>
          </a:p>
          <a:p>
            <a:pPr indent="0" lvl="0" marL="0" rtl="0" algn="l">
              <a:spcBef>
                <a:spcPts val="0"/>
              </a:spcBef>
              <a:spcAft>
                <a:spcPts val="0"/>
              </a:spcAft>
              <a:buNone/>
            </a:pPr>
            <a:r>
              <a:rPr lang="en" sz="900"/>
              <a:t>Points</a:t>
            </a:r>
            <a:endParaRPr sz="900"/>
          </a:p>
        </p:txBody>
      </p:sp>
      <p:sp>
        <p:nvSpPr>
          <p:cNvPr id="5029" name="Google Shape;5029;p176"/>
          <p:cNvSpPr txBox="1"/>
          <p:nvPr/>
        </p:nvSpPr>
        <p:spPr>
          <a:xfrm>
            <a:off x="4463975" y="1401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t>$13.00</a:t>
            </a:r>
            <a:endParaRPr sz="1500"/>
          </a:p>
          <a:p>
            <a:pPr indent="0" lvl="0" marL="0" rtl="0" algn="r">
              <a:spcBef>
                <a:spcPts val="0"/>
              </a:spcBef>
              <a:spcAft>
                <a:spcPts val="0"/>
              </a:spcAft>
              <a:buNone/>
            </a:pPr>
            <a:r>
              <a:rPr lang="en" sz="900"/>
              <a:t>Hourly Rate</a:t>
            </a:r>
            <a:endParaRPr sz="900"/>
          </a:p>
        </p:txBody>
      </p:sp>
      <p:sp>
        <p:nvSpPr>
          <p:cNvPr id="5030" name="Google Shape;5030;p176"/>
          <p:cNvSpPr/>
          <p:nvPr/>
        </p:nvSpPr>
        <p:spPr>
          <a:xfrm>
            <a:off x="3887653" y="1928700"/>
            <a:ext cx="141325" cy="90900"/>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1" name="Google Shape;5031;p176"/>
          <p:cNvGrpSpPr/>
          <p:nvPr/>
        </p:nvGrpSpPr>
        <p:grpSpPr>
          <a:xfrm>
            <a:off x="3596550" y="4284550"/>
            <a:ext cx="1950900" cy="360000"/>
            <a:chOff x="3596550" y="4284550"/>
            <a:chExt cx="1950900" cy="360000"/>
          </a:xfrm>
        </p:grpSpPr>
        <p:sp>
          <p:nvSpPr>
            <p:cNvPr id="5032" name="Google Shape;5032;p17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33" name="Google Shape;5033;p176"/>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034" name="Google Shape;5034;p17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035" name="Google Shape;5035;p176"/>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036" name="Google Shape;5036;p176"/>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037" name="Google Shape;5037;p176"/>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5038" name="Google Shape;5038;p176"/>
          <p:cNvGrpSpPr/>
          <p:nvPr/>
        </p:nvGrpSpPr>
        <p:grpSpPr>
          <a:xfrm>
            <a:off x="3658000" y="2041100"/>
            <a:ext cx="1793100" cy="90900"/>
            <a:chOff x="3664450" y="2181050"/>
            <a:chExt cx="1793100" cy="90900"/>
          </a:xfrm>
        </p:grpSpPr>
        <p:cxnSp>
          <p:nvCxnSpPr>
            <p:cNvPr id="5039" name="Google Shape;5039;p176"/>
            <p:cNvCxnSpPr/>
            <p:nvPr/>
          </p:nvCxnSpPr>
          <p:spPr>
            <a:xfrm>
              <a:off x="3664450" y="2226500"/>
              <a:ext cx="1793100" cy="0"/>
            </a:xfrm>
            <a:prstGeom prst="straightConnector1">
              <a:avLst/>
            </a:prstGeom>
            <a:noFill/>
            <a:ln cap="flat" cmpd="sng" w="28575">
              <a:solidFill>
                <a:schemeClr val="dk2"/>
              </a:solidFill>
              <a:prstDash val="solid"/>
              <a:round/>
              <a:headEnd len="med" w="med" type="none"/>
              <a:tailEnd len="med" w="med" type="none"/>
            </a:ln>
          </p:spPr>
        </p:cxnSp>
        <p:sp>
          <p:nvSpPr>
            <p:cNvPr id="5040" name="Google Shape;5040;p176"/>
            <p:cNvSpPr/>
            <p:nvPr/>
          </p:nvSpPr>
          <p:spPr>
            <a:xfrm>
              <a:off x="38318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176"/>
            <p:cNvSpPr/>
            <p:nvPr/>
          </p:nvSpPr>
          <p:spPr>
            <a:xfrm>
              <a:off x="4091338"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176"/>
            <p:cNvSpPr/>
            <p:nvPr/>
          </p:nvSpPr>
          <p:spPr>
            <a:xfrm>
              <a:off x="43523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76"/>
            <p:cNvSpPr/>
            <p:nvPr/>
          </p:nvSpPr>
          <p:spPr>
            <a:xfrm>
              <a:off x="4613363"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176"/>
            <p:cNvSpPr/>
            <p:nvPr/>
          </p:nvSpPr>
          <p:spPr>
            <a:xfrm>
              <a:off x="48910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176"/>
            <p:cNvSpPr/>
            <p:nvPr/>
          </p:nvSpPr>
          <p:spPr>
            <a:xfrm>
              <a:off x="51724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6" name="Google Shape;5046;p176"/>
          <p:cNvSpPr/>
          <p:nvPr/>
        </p:nvSpPr>
        <p:spPr>
          <a:xfrm>
            <a:off x="3573550" y="2415975"/>
            <a:ext cx="1974000" cy="360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5047" name="Google Shape;5047;p176"/>
          <p:cNvSpPr/>
          <p:nvPr/>
        </p:nvSpPr>
        <p:spPr>
          <a:xfrm>
            <a:off x="5260900" y="2505975"/>
            <a:ext cx="190200" cy="180000"/>
          </a:xfrm>
          <a:prstGeom prst="mathPlus">
            <a:avLst>
              <a:gd fmla="val 23520" name="adj1"/>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176"/>
          <p:cNvSpPr/>
          <p:nvPr/>
        </p:nvSpPr>
        <p:spPr>
          <a:xfrm>
            <a:off x="3579100" y="2904263"/>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 have [x number] of job notification</a:t>
            </a:r>
            <a:endParaRPr/>
          </a:p>
        </p:txBody>
      </p:sp>
      <p:sp>
        <p:nvSpPr>
          <p:cNvPr id="5049" name="Google Shape;5049;p176"/>
          <p:cNvSpPr txBox="1"/>
          <p:nvPr/>
        </p:nvSpPr>
        <p:spPr>
          <a:xfrm>
            <a:off x="3585000" y="2091950"/>
            <a:ext cx="678900" cy="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Current Status</a:t>
            </a:r>
            <a:endParaRPr sz="600"/>
          </a:p>
        </p:txBody>
      </p:sp>
      <p:sp>
        <p:nvSpPr>
          <p:cNvPr id="5050" name="Google Shape;5050;p176"/>
          <p:cNvSpPr txBox="1"/>
          <p:nvPr/>
        </p:nvSpPr>
        <p:spPr>
          <a:xfrm>
            <a:off x="4918250" y="2099000"/>
            <a:ext cx="578400" cy="16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t>Next Level</a:t>
            </a:r>
            <a:endParaRPr sz="600"/>
          </a:p>
        </p:txBody>
      </p:sp>
      <p:sp>
        <p:nvSpPr>
          <p:cNvPr id="5051" name="Google Shape;5051;p176"/>
          <p:cNvSpPr/>
          <p:nvPr/>
        </p:nvSpPr>
        <p:spPr>
          <a:xfrm>
            <a:off x="3579100" y="3486475"/>
            <a:ext cx="19740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Message Board</a:t>
            </a:r>
            <a:endParaRPr b="1" sz="1100" u="sng">
              <a:solidFill>
                <a:schemeClr val="dk1"/>
              </a:solidFill>
            </a:endParaRPr>
          </a:p>
        </p:txBody>
      </p:sp>
      <p:sp>
        <p:nvSpPr>
          <p:cNvPr id="5052" name="Google Shape;5052;p176"/>
          <p:cNvSpPr/>
          <p:nvPr/>
        </p:nvSpPr>
        <p:spPr>
          <a:xfrm>
            <a:off x="359655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176"/>
          <p:cNvSpPr/>
          <p:nvPr/>
        </p:nvSpPr>
        <p:spPr>
          <a:xfrm>
            <a:off x="3585000" y="1007788"/>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Your </a:t>
            </a:r>
            <a:r>
              <a:rPr lang="en" sz="900"/>
              <a:t>shift for [Customer] is about to start! Click here to clock-in</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7" name="Shape 5057"/>
        <p:cNvGrpSpPr/>
        <p:nvPr/>
      </p:nvGrpSpPr>
      <p:grpSpPr>
        <a:xfrm>
          <a:off x="0" y="0"/>
          <a:ext cx="0" cy="0"/>
          <a:chOff x="0" y="0"/>
          <a:chExt cx="0" cy="0"/>
        </a:xfrm>
      </p:grpSpPr>
      <p:pic>
        <p:nvPicPr>
          <p:cNvPr id="5058" name="Google Shape;5058;p17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059" name="Google Shape;5059;p177"/>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5060" name="Google Shape;5060;p177"/>
          <p:cNvGrpSpPr/>
          <p:nvPr/>
        </p:nvGrpSpPr>
        <p:grpSpPr>
          <a:xfrm>
            <a:off x="3586200" y="2998825"/>
            <a:ext cx="1950900" cy="320100"/>
            <a:chOff x="3586200" y="3404100"/>
            <a:chExt cx="1950900" cy="320100"/>
          </a:xfrm>
        </p:grpSpPr>
        <p:sp>
          <p:nvSpPr>
            <p:cNvPr id="5061" name="Google Shape;5061;p177"/>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5062" name="Google Shape;5062;p177"/>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177"/>
          <p:cNvGrpSpPr/>
          <p:nvPr/>
        </p:nvGrpSpPr>
        <p:grpSpPr>
          <a:xfrm>
            <a:off x="3596550" y="4284550"/>
            <a:ext cx="1950900" cy="360000"/>
            <a:chOff x="3596550" y="4284550"/>
            <a:chExt cx="1950900" cy="360000"/>
          </a:xfrm>
        </p:grpSpPr>
        <p:sp>
          <p:nvSpPr>
            <p:cNvPr id="5064" name="Google Shape;5064;p17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65" name="Google Shape;5065;p177"/>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066" name="Google Shape;5066;p17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067" name="Google Shape;5067;p177"/>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068" name="Google Shape;5068;p177"/>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069" name="Google Shape;5069;p177"/>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5070" name="Google Shape;5070;p177"/>
          <p:cNvGrpSpPr/>
          <p:nvPr/>
        </p:nvGrpSpPr>
        <p:grpSpPr>
          <a:xfrm>
            <a:off x="3595650" y="477875"/>
            <a:ext cx="1952700" cy="1405413"/>
            <a:chOff x="3595650" y="477875"/>
            <a:chExt cx="1952700" cy="1405413"/>
          </a:xfrm>
        </p:grpSpPr>
        <p:grpSp>
          <p:nvGrpSpPr>
            <p:cNvPr id="5071" name="Google Shape;5071;p177"/>
            <p:cNvGrpSpPr/>
            <p:nvPr/>
          </p:nvGrpSpPr>
          <p:grpSpPr>
            <a:xfrm>
              <a:off x="3595650" y="477875"/>
              <a:ext cx="1952700" cy="1405413"/>
              <a:chOff x="3595650" y="1403475"/>
              <a:chExt cx="1952700" cy="1405413"/>
            </a:xfrm>
          </p:grpSpPr>
          <p:sp>
            <p:nvSpPr>
              <p:cNvPr id="5072" name="Google Shape;5072;p177"/>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177"/>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5074" name="Google Shape;5074;p177"/>
              <p:cNvGrpSpPr/>
              <p:nvPr/>
            </p:nvGrpSpPr>
            <p:grpSpPr>
              <a:xfrm>
                <a:off x="3595650" y="2323188"/>
                <a:ext cx="1952700" cy="485700"/>
                <a:chOff x="3595650" y="2377325"/>
                <a:chExt cx="1952700" cy="485700"/>
              </a:xfrm>
            </p:grpSpPr>
            <p:sp>
              <p:nvSpPr>
                <p:cNvPr id="5075" name="Google Shape;5075;p177"/>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6" name="Google Shape;5076;p177"/>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5077" name="Google Shape;5077;p177"/>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177"/>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177"/>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0" name="Google Shape;5080;p177"/>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5081" name="Google Shape;5081;p177"/>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5082" name="Google Shape;5082;p177"/>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5083" name="Google Shape;5083;p177"/>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5084" name="Google Shape;5084;p177"/>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5085" name="Google Shape;5085;p177"/>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Clocking In</a:t>
            </a:r>
            <a:endParaRPr/>
          </a:p>
        </p:txBody>
      </p:sp>
      <p:sp>
        <p:nvSpPr>
          <p:cNvPr id="5086" name="Google Shape;5086;p177"/>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177"/>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5088" name="Google Shape;5088;p177"/>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Team leaders will see a button to clock in 30 minutes prior to the start of a shift. This will be a floating button that is above the resources button.</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Rules: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If team leader is not clocked in 5 minutes prior to shift, option appears for general team members to clock in</a:t>
            </a:r>
            <a:endParaRPr sz="900">
              <a:solidFill>
                <a:schemeClr val="dk1"/>
              </a:solidFill>
            </a:endParaRPr>
          </a:p>
          <a:p>
            <a:pPr indent="0" lvl="0" marL="457200" rtl="0" algn="l">
              <a:spcBef>
                <a:spcPts val="0"/>
              </a:spcBef>
              <a:spcAft>
                <a:spcPts val="0"/>
              </a:spcAft>
              <a:buNone/>
            </a:pPr>
            <a:r>
              <a:rPr lang="en" sz="900">
                <a:solidFill>
                  <a:schemeClr val="dk1"/>
                </a:solidFill>
              </a:rPr>
              <a:t>Upon clicking the clock-in.</a:t>
            </a:r>
            <a:endParaRPr sz="900">
              <a:solidFill>
                <a:schemeClr val="dk1"/>
              </a:solidFill>
            </a:endParaRPr>
          </a:p>
        </p:txBody>
      </p:sp>
      <p:sp>
        <p:nvSpPr>
          <p:cNvPr id="5089" name="Google Shape;5089;p177"/>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77"/>
          <p:cNvSpPr/>
          <p:nvPr/>
        </p:nvSpPr>
        <p:spPr>
          <a:xfrm>
            <a:off x="3583360" y="3383450"/>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Clock In/Out</a:t>
            </a:r>
            <a:endParaRPr sz="1200"/>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4" name="Shape 5094"/>
        <p:cNvGrpSpPr/>
        <p:nvPr/>
      </p:nvGrpSpPr>
      <p:grpSpPr>
        <a:xfrm>
          <a:off x="0" y="0"/>
          <a:ext cx="0" cy="0"/>
          <a:chOff x="0" y="0"/>
          <a:chExt cx="0" cy="0"/>
        </a:xfrm>
      </p:grpSpPr>
      <p:pic>
        <p:nvPicPr>
          <p:cNvPr id="5095" name="Google Shape;5095;p17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096" name="Google Shape;5096;p178"/>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5097" name="Google Shape;5097;p178"/>
          <p:cNvGrpSpPr/>
          <p:nvPr/>
        </p:nvGrpSpPr>
        <p:grpSpPr>
          <a:xfrm>
            <a:off x="3586200" y="2998825"/>
            <a:ext cx="1950900" cy="320100"/>
            <a:chOff x="3586200" y="3404100"/>
            <a:chExt cx="1950900" cy="320100"/>
          </a:xfrm>
        </p:grpSpPr>
        <p:sp>
          <p:nvSpPr>
            <p:cNvPr id="5098" name="Google Shape;5098;p178"/>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5099" name="Google Shape;5099;p178"/>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178"/>
          <p:cNvGrpSpPr/>
          <p:nvPr/>
        </p:nvGrpSpPr>
        <p:grpSpPr>
          <a:xfrm>
            <a:off x="3596550" y="4284550"/>
            <a:ext cx="1950900" cy="360000"/>
            <a:chOff x="3596550" y="4284550"/>
            <a:chExt cx="1950900" cy="360000"/>
          </a:xfrm>
        </p:grpSpPr>
        <p:sp>
          <p:nvSpPr>
            <p:cNvPr id="5101" name="Google Shape;5101;p17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02" name="Google Shape;5102;p178"/>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103" name="Google Shape;5103;p17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104" name="Google Shape;5104;p178"/>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105" name="Google Shape;5105;p178"/>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106" name="Google Shape;5106;p178"/>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5107" name="Google Shape;5107;p178"/>
          <p:cNvGrpSpPr/>
          <p:nvPr/>
        </p:nvGrpSpPr>
        <p:grpSpPr>
          <a:xfrm>
            <a:off x="3595650" y="477875"/>
            <a:ext cx="1952700" cy="1405413"/>
            <a:chOff x="3595650" y="477875"/>
            <a:chExt cx="1952700" cy="1405413"/>
          </a:xfrm>
        </p:grpSpPr>
        <p:grpSp>
          <p:nvGrpSpPr>
            <p:cNvPr id="5108" name="Google Shape;5108;p178"/>
            <p:cNvGrpSpPr/>
            <p:nvPr/>
          </p:nvGrpSpPr>
          <p:grpSpPr>
            <a:xfrm>
              <a:off x="3595650" y="477875"/>
              <a:ext cx="1952700" cy="1405413"/>
              <a:chOff x="3595650" y="1403475"/>
              <a:chExt cx="1952700" cy="1405413"/>
            </a:xfrm>
          </p:grpSpPr>
          <p:sp>
            <p:nvSpPr>
              <p:cNvPr id="5109" name="Google Shape;5109;p178"/>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178"/>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5111" name="Google Shape;5111;p178"/>
              <p:cNvGrpSpPr/>
              <p:nvPr/>
            </p:nvGrpSpPr>
            <p:grpSpPr>
              <a:xfrm>
                <a:off x="3595650" y="2323188"/>
                <a:ext cx="1952700" cy="485700"/>
                <a:chOff x="3595650" y="2377325"/>
                <a:chExt cx="1952700" cy="485700"/>
              </a:xfrm>
            </p:grpSpPr>
            <p:sp>
              <p:nvSpPr>
                <p:cNvPr id="5112" name="Google Shape;5112;p178"/>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13" name="Google Shape;5113;p178"/>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5114" name="Google Shape;5114;p178"/>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78"/>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178"/>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7" name="Google Shape;5117;p178"/>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5118" name="Google Shape;5118;p178"/>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5119" name="Google Shape;5119;p178"/>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5120" name="Google Shape;5120;p178"/>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5121" name="Google Shape;5121;p178"/>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5122" name="Google Shape;5122;p178"/>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Clocking In (Cont’d)</a:t>
            </a:r>
            <a:endParaRPr/>
          </a:p>
        </p:txBody>
      </p:sp>
      <p:sp>
        <p:nvSpPr>
          <p:cNvPr id="5123" name="Google Shape;5123;p178"/>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178"/>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5125" name="Google Shape;5125;p178"/>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Once team leader clicks “clock-in”, modal pops up. This modal allows option for team leader to clock in each team member (including themself).</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Once team leader clocks team member in, “clock-in” option changes to “clock-out”</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If all team members are present, team leader can simply click “Clock In All” option. </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In order to exit modal, team member will hit “back” button</a:t>
            </a:r>
            <a:endParaRPr sz="900">
              <a:solidFill>
                <a:schemeClr val="dk1"/>
              </a:solidFill>
            </a:endParaRPr>
          </a:p>
        </p:txBody>
      </p:sp>
      <p:sp>
        <p:nvSpPr>
          <p:cNvPr id="5126" name="Google Shape;5126;p178"/>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78"/>
          <p:cNvSpPr/>
          <p:nvPr/>
        </p:nvSpPr>
        <p:spPr>
          <a:xfrm>
            <a:off x="3585525" y="1045998"/>
            <a:ext cx="1968900" cy="3145500"/>
          </a:xfrm>
          <a:prstGeom prst="roundRect">
            <a:avLst>
              <a:gd fmla="val 563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28" name="Google Shape;5128;p178"/>
          <p:cNvPicPr preferRelativeResize="0"/>
          <p:nvPr/>
        </p:nvPicPr>
        <p:blipFill rotWithShape="1">
          <a:blip r:embed="rId11">
            <a:alphaModFix/>
          </a:blip>
          <a:srcRect b="30222" l="25685" r="26732" t="16903"/>
          <a:stretch/>
        </p:blipFill>
        <p:spPr>
          <a:xfrm>
            <a:off x="3635500" y="1321488"/>
            <a:ext cx="519599" cy="769850"/>
          </a:xfrm>
          <a:prstGeom prst="rect">
            <a:avLst/>
          </a:prstGeom>
          <a:noFill/>
          <a:ln>
            <a:noFill/>
          </a:ln>
        </p:spPr>
      </p:pic>
      <p:pic>
        <p:nvPicPr>
          <p:cNvPr id="5129" name="Google Shape;5129;p178"/>
          <p:cNvPicPr preferRelativeResize="0"/>
          <p:nvPr/>
        </p:nvPicPr>
        <p:blipFill rotWithShape="1">
          <a:blip r:embed="rId12">
            <a:alphaModFix/>
          </a:blip>
          <a:srcRect b="26079" l="16061" r="16196" t="0"/>
          <a:stretch/>
        </p:blipFill>
        <p:spPr>
          <a:xfrm>
            <a:off x="3635502" y="2333542"/>
            <a:ext cx="519599" cy="755950"/>
          </a:xfrm>
          <a:prstGeom prst="rect">
            <a:avLst/>
          </a:prstGeom>
          <a:noFill/>
          <a:ln>
            <a:noFill/>
          </a:ln>
        </p:spPr>
      </p:pic>
      <p:sp>
        <p:nvSpPr>
          <p:cNvPr id="5130" name="Google Shape;5130;p178"/>
          <p:cNvSpPr txBox="1"/>
          <p:nvPr/>
        </p:nvSpPr>
        <p:spPr>
          <a:xfrm>
            <a:off x="4043625" y="1280525"/>
            <a:ext cx="1620600" cy="3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Corey Hall (Me)</a:t>
            </a:r>
            <a:endParaRPr/>
          </a:p>
          <a:p>
            <a:pPr indent="0" lvl="0" marL="0" rtl="0" algn="ctr">
              <a:spcBef>
                <a:spcPts val="0"/>
              </a:spcBef>
              <a:spcAft>
                <a:spcPts val="0"/>
              </a:spcAft>
              <a:buNone/>
            </a:pPr>
            <a:r>
              <a:rPr lang="en" sz="900"/>
              <a:t>Chief</a:t>
            </a:r>
            <a:endParaRPr sz="900"/>
          </a:p>
        </p:txBody>
      </p:sp>
      <p:sp>
        <p:nvSpPr>
          <p:cNvPr id="5131" name="Google Shape;5131;p178"/>
          <p:cNvSpPr txBox="1"/>
          <p:nvPr/>
        </p:nvSpPr>
        <p:spPr>
          <a:xfrm>
            <a:off x="4086900" y="2276725"/>
            <a:ext cx="1620600" cy="3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Mark Strong</a:t>
            </a:r>
            <a:endParaRPr/>
          </a:p>
          <a:p>
            <a:pPr indent="0" lvl="0" marL="0" rtl="0" algn="ctr">
              <a:spcBef>
                <a:spcPts val="0"/>
              </a:spcBef>
              <a:spcAft>
                <a:spcPts val="0"/>
              </a:spcAft>
              <a:buNone/>
            </a:pPr>
            <a:r>
              <a:rPr lang="en" sz="900"/>
              <a:t>Crew</a:t>
            </a:r>
            <a:endParaRPr sz="900"/>
          </a:p>
        </p:txBody>
      </p:sp>
      <p:sp>
        <p:nvSpPr>
          <p:cNvPr id="5132" name="Google Shape;5132;p178"/>
          <p:cNvSpPr/>
          <p:nvPr/>
        </p:nvSpPr>
        <p:spPr>
          <a:xfrm>
            <a:off x="4491300" y="1889625"/>
            <a:ext cx="811800" cy="1524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Clock In</a:t>
            </a:r>
            <a:endParaRPr sz="700"/>
          </a:p>
        </p:txBody>
      </p:sp>
      <p:sp>
        <p:nvSpPr>
          <p:cNvPr id="5133" name="Google Shape;5133;p178"/>
          <p:cNvSpPr/>
          <p:nvPr/>
        </p:nvSpPr>
        <p:spPr>
          <a:xfrm>
            <a:off x="4471650" y="2886788"/>
            <a:ext cx="851100" cy="1659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Clock In</a:t>
            </a:r>
            <a:endParaRPr sz="700"/>
          </a:p>
        </p:txBody>
      </p:sp>
      <p:sp>
        <p:nvSpPr>
          <p:cNvPr id="5134" name="Google Shape;5134;p178"/>
          <p:cNvSpPr/>
          <p:nvPr/>
        </p:nvSpPr>
        <p:spPr>
          <a:xfrm>
            <a:off x="3898500" y="3307775"/>
            <a:ext cx="1320900" cy="3201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Clock In All</a:t>
            </a:r>
            <a:endParaRPr sz="1200"/>
          </a:p>
        </p:txBody>
      </p:sp>
      <p:sp>
        <p:nvSpPr>
          <p:cNvPr id="5135" name="Google Shape;5135;p178"/>
          <p:cNvSpPr txBox="1"/>
          <p:nvPr/>
        </p:nvSpPr>
        <p:spPr>
          <a:xfrm>
            <a:off x="3635500" y="1020538"/>
            <a:ext cx="7011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&lt;&lt;&lt;Back</a:t>
            </a:r>
            <a:endParaRPr sz="900"/>
          </a:p>
        </p:txBody>
      </p:sp>
      <p:sp>
        <p:nvSpPr>
          <p:cNvPr id="5136" name="Google Shape;5136;p178"/>
          <p:cNvSpPr/>
          <p:nvPr/>
        </p:nvSpPr>
        <p:spPr>
          <a:xfrm>
            <a:off x="3678000" y="3766513"/>
            <a:ext cx="1788000" cy="3201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Next</a:t>
            </a:r>
            <a:endParaRPr sz="1200"/>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0" name="Shape 5140"/>
        <p:cNvGrpSpPr/>
        <p:nvPr/>
      </p:nvGrpSpPr>
      <p:grpSpPr>
        <a:xfrm>
          <a:off x="0" y="0"/>
          <a:ext cx="0" cy="0"/>
          <a:chOff x="0" y="0"/>
          <a:chExt cx="0" cy="0"/>
        </a:xfrm>
      </p:grpSpPr>
      <p:pic>
        <p:nvPicPr>
          <p:cNvPr id="5141" name="Google Shape;5141;p17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142" name="Google Shape;5142;p179"/>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5143" name="Google Shape;5143;p179"/>
          <p:cNvGrpSpPr/>
          <p:nvPr/>
        </p:nvGrpSpPr>
        <p:grpSpPr>
          <a:xfrm>
            <a:off x="3586200" y="2998825"/>
            <a:ext cx="1950900" cy="320100"/>
            <a:chOff x="3586200" y="3404100"/>
            <a:chExt cx="1950900" cy="320100"/>
          </a:xfrm>
        </p:grpSpPr>
        <p:sp>
          <p:nvSpPr>
            <p:cNvPr id="5144" name="Google Shape;5144;p179"/>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5145" name="Google Shape;5145;p179"/>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6" name="Google Shape;5146;p179"/>
          <p:cNvGrpSpPr/>
          <p:nvPr/>
        </p:nvGrpSpPr>
        <p:grpSpPr>
          <a:xfrm>
            <a:off x="3596550" y="4284550"/>
            <a:ext cx="1950900" cy="360000"/>
            <a:chOff x="3596550" y="4284550"/>
            <a:chExt cx="1950900" cy="360000"/>
          </a:xfrm>
        </p:grpSpPr>
        <p:sp>
          <p:nvSpPr>
            <p:cNvPr id="5147" name="Google Shape;5147;p17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48" name="Google Shape;5148;p179"/>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149" name="Google Shape;5149;p17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150" name="Google Shape;5150;p179"/>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151" name="Google Shape;5151;p179"/>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152" name="Google Shape;5152;p179"/>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5153" name="Google Shape;5153;p179"/>
          <p:cNvGrpSpPr/>
          <p:nvPr/>
        </p:nvGrpSpPr>
        <p:grpSpPr>
          <a:xfrm>
            <a:off x="3595650" y="477875"/>
            <a:ext cx="1952700" cy="1405413"/>
            <a:chOff x="3595650" y="477875"/>
            <a:chExt cx="1952700" cy="1405413"/>
          </a:xfrm>
        </p:grpSpPr>
        <p:grpSp>
          <p:nvGrpSpPr>
            <p:cNvPr id="5154" name="Google Shape;5154;p179"/>
            <p:cNvGrpSpPr/>
            <p:nvPr/>
          </p:nvGrpSpPr>
          <p:grpSpPr>
            <a:xfrm>
              <a:off x="3595650" y="477875"/>
              <a:ext cx="1952700" cy="1405413"/>
              <a:chOff x="3595650" y="1403475"/>
              <a:chExt cx="1952700" cy="1405413"/>
            </a:xfrm>
          </p:grpSpPr>
          <p:sp>
            <p:nvSpPr>
              <p:cNvPr id="5155" name="Google Shape;5155;p179"/>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79"/>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5157" name="Google Shape;5157;p179"/>
              <p:cNvGrpSpPr/>
              <p:nvPr/>
            </p:nvGrpSpPr>
            <p:grpSpPr>
              <a:xfrm>
                <a:off x="3595650" y="2323188"/>
                <a:ext cx="1952700" cy="485700"/>
                <a:chOff x="3595650" y="2377325"/>
                <a:chExt cx="1952700" cy="485700"/>
              </a:xfrm>
            </p:grpSpPr>
            <p:sp>
              <p:nvSpPr>
                <p:cNvPr id="5158" name="Google Shape;5158;p179"/>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59" name="Google Shape;5159;p179"/>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5160" name="Google Shape;5160;p179"/>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179"/>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179"/>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3" name="Google Shape;5163;p179"/>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5164" name="Google Shape;5164;p179"/>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5165" name="Google Shape;5165;p179"/>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5166" name="Google Shape;5166;p179"/>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5167" name="Google Shape;5167;p179"/>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5168" name="Google Shape;5168;p179"/>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Pre-Shift Form</a:t>
            </a:r>
            <a:endParaRPr/>
          </a:p>
        </p:txBody>
      </p:sp>
      <p:sp>
        <p:nvSpPr>
          <p:cNvPr id="5169" name="Google Shape;5169;p179"/>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79"/>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5171" name="Google Shape;5171;p179"/>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Once team member(s) have been clocked in, team leader begins the pre-shift form. </a:t>
            </a:r>
            <a:endParaRPr sz="900">
              <a:solidFill>
                <a:schemeClr val="dk1"/>
              </a:solidFill>
            </a:endParaRPr>
          </a:p>
        </p:txBody>
      </p:sp>
      <p:sp>
        <p:nvSpPr>
          <p:cNvPr id="5172" name="Google Shape;5172;p179"/>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79"/>
          <p:cNvSpPr/>
          <p:nvPr/>
        </p:nvSpPr>
        <p:spPr>
          <a:xfrm>
            <a:off x="3585525" y="1045998"/>
            <a:ext cx="1968900" cy="3145500"/>
          </a:xfrm>
          <a:prstGeom prst="roundRect">
            <a:avLst>
              <a:gd fmla="val 563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179"/>
          <p:cNvSpPr txBox="1"/>
          <p:nvPr/>
        </p:nvSpPr>
        <p:spPr>
          <a:xfrm>
            <a:off x="3748650" y="1939200"/>
            <a:ext cx="1620600" cy="11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Awesome, you’re team is clocked in. Let’s go through the Pre-Shift prompts. Click “next” to get started.</a:t>
            </a:r>
            <a:endParaRPr sz="1200"/>
          </a:p>
        </p:txBody>
      </p:sp>
      <p:sp>
        <p:nvSpPr>
          <p:cNvPr id="5175" name="Google Shape;5175;p179"/>
          <p:cNvSpPr txBox="1"/>
          <p:nvPr/>
        </p:nvSpPr>
        <p:spPr>
          <a:xfrm>
            <a:off x="3647725" y="1242725"/>
            <a:ext cx="4818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Clock-In</a:t>
            </a:r>
            <a:endParaRPr sz="500"/>
          </a:p>
        </p:txBody>
      </p:sp>
      <p:sp>
        <p:nvSpPr>
          <p:cNvPr id="5176" name="Google Shape;5176;p179"/>
          <p:cNvSpPr/>
          <p:nvPr/>
        </p:nvSpPr>
        <p:spPr>
          <a:xfrm>
            <a:off x="3667650" y="3572788"/>
            <a:ext cx="1788000" cy="3201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Next</a:t>
            </a:r>
            <a:endParaRPr sz="1200"/>
          </a:p>
        </p:txBody>
      </p:sp>
      <p:cxnSp>
        <p:nvCxnSpPr>
          <p:cNvPr id="5177" name="Google Shape;5177;p179"/>
          <p:cNvCxnSpPr/>
          <p:nvPr/>
        </p:nvCxnSpPr>
        <p:spPr>
          <a:xfrm>
            <a:off x="3675450" y="1264575"/>
            <a:ext cx="1793100" cy="0"/>
          </a:xfrm>
          <a:prstGeom prst="straightConnector1">
            <a:avLst/>
          </a:prstGeom>
          <a:noFill/>
          <a:ln cap="flat" cmpd="sng" w="28575">
            <a:solidFill>
              <a:schemeClr val="dk2"/>
            </a:solidFill>
            <a:prstDash val="solid"/>
            <a:round/>
            <a:headEnd len="med" w="med" type="none"/>
            <a:tailEnd len="med" w="med" type="none"/>
          </a:ln>
        </p:spPr>
      </p:cxnSp>
      <p:sp>
        <p:nvSpPr>
          <p:cNvPr id="5178" name="Google Shape;5178;p179"/>
          <p:cNvSpPr/>
          <p:nvPr/>
        </p:nvSpPr>
        <p:spPr>
          <a:xfrm>
            <a:off x="3842875" y="121912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79"/>
          <p:cNvSpPr/>
          <p:nvPr/>
        </p:nvSpPr>
        <p:spPr>
          <a:xfrm>
            <a:off x="4480488" y="1226875"/>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79"/>
          <p:cNvSpPr/>
          <p:nvPr/>
        </p:nvSpPr>
        <p:spPr>
          <a:xfrm>
            <a:off x="5183450" y="1219125"/>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79"/>
          <p:cNvSpPr txBox="1"/>
          <p:nvPr/>
        </p:nvSpPr>
        <p:spPr>
          <a:xfrm>
            <a:off x="4233925" y="1242725"/>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Intro &amp;</a:t>
            </a:r>
            <a:endParaRPr sz="500"/>
          </a:p>
          <a:p>
            <a:pPr indent="0" lvl="0" marL="0" rtl="0" algn="ctr">
              <a:spcBef>
                <a:spcPts val="0"/>
              </a:spcBef>
              <a:spcAft>
                <a:spcPts val="0"/>
              </a:spcAft>
              <a:buNone/>
            </a:pPr>
            <a:r>
              <a:rPr lang="en" sz="500"/>
              <a:t>Walkthrough</a:t>
            </a:r>
            <a:endParaRPr sz="500"/>
          </a:p>
        </p:txBody>
      </p:sp>
      <p:sp>
        <p:nvSpPr>
          <p:cNvPr id="5182" name="Google Shape;5182;p179"/>
          <p:cNvSpPr txBox="1"/>
          <p:nvPr/>
        </p:nvSpPr>
        <p:spPr>
          <a:xfrm>
            <a:off x="4922975" y="1242713"/>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Game Plan</a:t>
            </a:r>
            <a:endParaRPr sz="500"/>
          </a:p>
        </p:txBody>
      </p:sp>
      <p:pic>
        <p:nvPicPr>
          <p:cNvPr id="5183" name="Google Shape;5183;p179"/>
          <p:cNvPicPr preferRelativeResize="0"/>
          <p:nvPr/>
        </p:nvPicPr>
        <p:blipFill>
          <a:blip r:embed="rId11">
            <a:alphaModFix/>
          </a:blip>
          <a:stretch>
            <a:fillRect/>
          </a:stretch>
        </p:blipFill>
        <p:spPr>
          <a:xfrm>
            <a:off x="3814225" y="1462925"/>
            <a:ext cx="148793" cy="14307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7" name="Shape 5187"/>
        <p:cNvGrpSpPr/>
        <p:nvPr/>
      </p:nvGrpSpPr>
      <p:grpSpPr>
        <a:xfrm>
          <a:off x="0" y="0"/>
          <a:ext cx="0" cy="0"/>
          <a:chOff x="0" y="0"/>
          <a:chExt cx="0" cy="0"/>
        </a:xfrm>
      </p:grpSpPr>
      <p:pic>
        <p:nvPicPr>
          <p:cNvPr id="5188" name="Google Shape;5188;p18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189" name="Google Shape;5189;p180"/>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5190" name="Google Shape;5190;p180"/>
          <p:cNvGrpSpPr/>
          <p:nvPr/>
        </p:nvGrpSpPr>
        <p:grpSpPr>
          <a:xfrm>
            <a:off x="3586200" y="2998825"/>
            <a:ext cx="1950900" cy="320100"/>
            <a:chOff x="3586200" y="3404100"/>
            <a:chExt cx="1950900" cy="320100"/>
          </a:xfrm>
        </p:grpSpPr>
        <p:sp>
          <p:nvSpPr>
            <p:cNvPr id="5191" name="Google Shape;5191;p180"/>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5192" name="Google Shape;5192;p180"/>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3" name="Google Shape;5193;p180"/>
          <p:cNvGrpSpPr/>
          <p:nvPr/>
        </p:nvGrpSpPr>
        <p:grpSpPr>
          <a:xfrm>
            <a:off x="3596550" y="4284550"/>
            <a:ext cx="1950900" cy="360000"/>
            <a:chOff x="3596550" y="4284550"/>
            <a:chExt cx="1950900" cy="360000"/>
          </a:xfrm>
        </p:grpSpPr>
        <p:sp>
          <p:nvSpPr>
            <p:cNvPr id="5194" name="Google Shape;5194;p18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95" name="Google Shape;5195;p180"/>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196" name="Google Shape;5196;p18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197" name="Google Shape;5197;p180"/>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198" name="Google Shape;5198;p180"/>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199" name="Google Shape;5199;p180"/>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5200" name="Google Shape;5200;p180"/>
          <p:cNvGrpSpPr/>
          <p:nvPr/>
        </p:nvGrpSpPr>
        <p:grpSpPr>
          <a:xfrm>
            <a:off x="3595650" y="477875"/>
            <a:ext cx="1952700" cy="1405413"/>
            <a:chOff x="3595650" y="477875"/>
            <a:chExt cx="1952700" cy="1405413"/>
          </a:xfrm>
        </p:grpSpPr>
        <p:grpSp>
          <p:nvGrpSpPr>
            <p:cNvPr id="5201" name="Google Shape;5201;p180"/>
            <p:cNvGrpSpPr/>
            <p:nvPr/>
          </p:nvGrpSpPr>
          <p:grpSpPr>
            <a:xfrm>
              <a:off x="3595650" y="477875"/>
              <a:ext cx="1952700" cy="1405413"/>
              <a:chOff x="3595650" y="1403475"/>
              <a:chExt cx="1952700" cy="1405413"/>
            </a:xfrm>
          </p:grpSpPr>
          <p:sp>
            <p:nvSpPr>
              <p:cNvPr id="5202" name="Google Shape;5202;p180"/>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180"/>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5204" name="Google Shape;5204;p180"/>
              <p:cNvGrpSpPr/>
              <p:nvPr/>
            </p:nvGrpSpPr>
            <p:grpSpPr>
              <a:xfrm>
                <a:off x="3595650" y="2323188"/>
                <a:ext cx="1952700" cy="485700"/>
                <a:chOff x="3595650" y="2377325"/>
                <a:chExt cx="1952700" cy="485700"/>
              </a:xfrm>
            </p:grpSpPr>
            <p:sp>
              <p:nvSpPr>
                <p:cNvPr id="5205" name="Google Shape;5205;p180"/>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06" name="Google Shape;5206;p180"/>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5207" name="Google Shape;5207;p180"/>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80"/>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180"/>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0" name="Google Shape;5210;p180"/>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5211" name="Google Shape;5211;p180"/>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5212" name="Google Shape;5212;p180"/>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5213" name="Google Shape;5213;p180"/>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5214" name="Google Shape;5214;p180"/>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5215" name="Google Shape;5215;p180"/>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Intro &amp; Walkthrough Instructions</a:t>
            </a:r>
            <a:endParaRPr/>
          </a:p>
        </p:txBody>
      </p:sp>
      <p:sp>
        <p:nvSpPr>
          <p:cNvPr id="5216" name="Google Shape;5216;p180"/>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80"/>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5218" name="Google Shape;5218;p180"/>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Team Leader will see a brief script. Once introduction script has been read, team leader will move on to next prompt.</a:t>
            </a:r>
            <a:endParaRPr sz="900">
              <a:solidFill>
                <a:schemeClr val="dk1"/>
              </a:solidFill>
            </a:endParaRPr>
          </a:p>
        </p:txBody>
      </p:sp>
      <p:sp>
        <p:nvSpPr>
          <p:cNvPr id="5219" name="Google Shape;5219;p180"/>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180"/>
          <p:cNvSpPr/>
          <p:nvPr/>
        </p:nvSpPr>
        <p:spPr>
          <a:xfrm>
            <a:off x="3585525" y="1045998"/>
            <a:ext cx="1968900" cy="3145500"/>
          </a:xfrm>
          <a:prstGeom prst="roundRect">
            <a:avLst>
              <a:gd fmla="val 563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80"/>
          <p:cNvSpPr txBox="1"/>
          <p:nvPr/>
        </p:nvSpPr>
        <p:spPr>
          <a:xfrm>
            <a:off x="3748650" y="1654925"/>
            <a:ext cx="1620600" cy="48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Introduce the team and yourself to customer and politely ask for a tour of the job-site</a:t>
            </a:r>
            <a:endParaRPr sz="700"/>
          </a:p>
        </p:txBody>
      </p:sp>
      <p:sp>
        <p:nvSpPr>
          <p:cNvPr id="5222" name="Google Shape;5222;p180"/>
          <p:cNvSpPr txBox="1"/>
          <p:nvPr/>
        </p:nvSpPr>
        <p:spPr>
          <a:xfrm>
            <a:off x="3647725" y="1242725"/>
            <a:ext cx="4818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Clock-In</a:t>
            </a:r>
            <a:endParaRPr sz="500"/>
          </a:p>
        </p:txBody>
      </p:sp>
      <p:sp>
        <p:nvSpPr>
          <p:cNvPr id="5223" name="Google Shape;5223;p180"/>
          <p:cNvSpPr/>
          <p:nvPr/>
        </p:nvSpPr>
        <p:spPr>
          <a:xfrm>
            <a:off x="3667650" y="3572788"/>
            <a:ext cx="1788000" cy="3201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Next</a:t>
            </a:r>
            <a:endParaRPr sz="1200"/>
          </a:p>
        </p:txBody>
      </p:sp>
      <p:cxnSp>
        <p:nvCxnSpPr>
          <p:cNvPr id="5224" name="Google Shape;5224;p180"/>
          <p:cNvCxnSpPr/>
          <p:nvPr/>
        </p:nvCxnSpPr>
        <p:spPr>
          <a:xfrm>
            <a:off x="3675450" y="1264575"/>
            <a:ext cx="1793100" cy="0"/>
          </a:xfrm>
          <a:prstGeom prst="straightConnector1">
            <a:avLst/>
          </a:prstGeom>
          <a:noFill/>
          <a:ln cap="flat" cmpd="sng" w="28575">
            <a:solidFill>
              <a:schemeClr val="dk2"/>
            </a:solidFill>
            <a:prstDash val="solid"/>
            <a:round/>
            <a:headEnd len="med" w="med" type="none"/>
            <a:tailEnd len="med" w="med" type="none"/>
          </a:ln>
        </p:spPr>
      </p:cxnSp>
      <p:sp>
        <p:nvSpPr>
          <p:cNvPr id="5225" name="Google Shape;5225;p180"/>
          <p:cNvSpPr/>
          <p:nvPr/>
        </p:nvSpPr>
        <p:spPr>
          <a:xfrm>
            <a:off x="3842875" y="121912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80"/>
          <p:cNvSpPr/>
          <p:nvPr/>
        </p:nvSpPr>
        <p:spPr>
          <a:xfrm>
            <a:off x="4480488" y="1226875"/>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80"/>
          <p:cNvSpPr/>
          <p:nvPr/>
        </p:nvSpPr>
        <p:spPr>
          <a:xfrm>
            <a:off x="5183450" y="1219125"/>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80"/>
          <p:cNvSpPr txBox="1"/>
          <p:nvPr/>
        </p:nvSpPr>
        <p:spPr>
          <a:xfrm>
            <a:off x="4233925" y="1242725"/>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Intro &amp;</a:t>
            </a:r>
            <a:endParaRPr sz="500"/>
          </a:p>
          <a:p>
            <a:pPr indent="0" lvl="0" marL="0" rtl="0" algn="ctr">
              <a:spcBef>
                <a:spcPts val="0"/>
              </a:spcBef>
              <a:spcAft>
                <a:spcPts val="0"/>
              </a:spcAft>
              <a:buNone/>
            </a:pPr>
            <a:r>
              <a:rPr lang="en" sz="500"/>
              <a:t>Walkthrough</a:t>
            </a:r>
            <a:endParaRPr sz="500"/>
          </a:p>
        </p:txBody>
      </p:sp>
      <p:sp>
        <p:nvSpPr>
          <p:cNvPr id="5229" name="Google Shape;5229;p180"/>
          <p:cNvSpPr txBox="1"/>
          <p:nvPr/>
        </p:nvSpPr>
        <p:spPr>
          <a:xfrm>
            <a:off x="4922975" y="1242713"/>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Game Plan</a:t>
            </a:r>
            <a:endParaRPr sz="500"/>
          </a:p>
        </p:txBody>
      </p:sp>
      <p:pic>
        <p:nvPicPr>
          <p:cNvPr id="5230" name="Google Shape;5230;p180"/>
          <p:cNvPicPr preferRelativeResize="0"/>
          <p:nvPr/>
        </p:nvPicPr>
        <p:blipFill>
          <a:blip r:embed="rId11">
            <a:alphaModFix/>
          </a:blip>
          <a:stretch>
            <a:fillRect/>
          </a:stretch>
        </p:blipFill>
        <p:spPr>
          <a:xfrm>
            <a:off x="3814225" y="1462925"/>
            <a:ext cx="148793" cy="143075"/>
          </a:xfrm>
          <a:prstGeom prst="rect">
            <a:avLst/>
          </a:prstGeom>
          <a:noFill/>
          <a:ln>
            <a:noFill/>
          </a:ln>
        </p:spPr>
      </p:pic>
      <p:sp>
        <p:nvSpPr>
          <p:cNvPr id="5231" name="Google Shape;5231;p180"/>
          <p:cNvSpPr txBox="1"/>
          <p:nvPr/>
        </p:nvSpPr>
        <p:spPr>
          <a:xfrm>
            <a:off x="3761700" y="2150952"/>
            <a:ext cx="1620600" cy="10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900"/>
              <a:t>“Hi I’m [First &amp; Last Name] and I’ll be your team leader. If we could, let’s start of with a walkthrough of the job-site and areas we’ll be working in.”</a:t>
            </a:r>
            <a:endParaRPr b="1" i="1" sz="900"/>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5" name="Shape 5235"/>
        <p:cNvGrpSpPr/>
        <p:nvPr/>
      </p:nvGrpSpPr>
      <p:grpSpPr>
        <a:xfrm>
          <a:off x="0" y="0"/>
          <a:ext cx="0" cy="0"/>
          <a:chOff x="0" y="0"/>
          <a:chExt cx="0" cy="0"/>
        </a:xfrm>
      </p:grpSpPr>
      <p:pic>
        <p:nvPicPr>
          <p:cNvPr id="5236" name="Google Shape;5236;p18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237" name="Google Shape;5237;p181"/>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5238" name="Google Shape;5238;p181"/>
          <p:cNvGrpSpPr/>
          <p:nvPr/>
        </p:nvGrpSpPr>
        <p:grpSpPr>
          <a:xfrm>
            <a:off x="3586200" y="2998825"/>
            <a:ext cx="1950900" cy="320100"/>
            <a:chOff x="3586200" y="3404100"/>
            <a:chExt cx="1950900" cy="320100"/>
          </a:xfrm>
        </p:grpSpPr>
        <p:sp>
          <p:nvSpPr>
            <p:cNvPr id="5239" name="Google Shape;5239;p181"/>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5240" name="Google Shape;5240;p181"/>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1" name="Google Shape;5241;p181"/>
          <p:cNvGrpSpPr/>
          <p:nvPr/>
        </p:nvGrpSpPr>
        <p:grpSpPr>
          <a:xfrm>
            <a:off x="3596550" y="4284550"/>
            <a:ext cx="1950900" cy="360000"/>
            <a:chOff x="3596550" y="4284550"/>
            <a:chExt cx="1950900" cy="360000"/>
          </a:xfrm>
        </p:grpSpPr>
        <p:sp>
          <p:nvSpPr>
            <p:cNvPr id="5242" name="Google Shape;5242;p18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43" name="Google Shape;5243;p181"/>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244" name="Google Shape;5244;p181"/>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245" name="Google Shape;5245;p181"/>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246" name="Google Shape;5246;p181"/>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247" name="Google Shape;5247;p181"/>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5248" name="Google Shape;5248;p181"/>
          <p:cNvGrpSpPr/>
          <p:nvPr/>
        </p:nvGrpSpPr>
        <p:grpSpPr>
          <a:xfrm>
            <a:off x="3595650" y="477875"/>
            <a:ext cx="1952700" cy="1405413"/>
            <a:chOff x="3595650" y="477875"/>
            <a:chExt cx="1952700" cy="1405413"/>
          </a:xfrm>
        </p:grpSpPr>
        <p:grpSp>
          <p:nvGrpSpPr>
            <p:cNvPr id="5249" name="Google Shape;5249;p181"/>
            <p:cNvGrpSpPr/>
            <p:nvPr/>
          </p:nvGrpSpPr>
          <p:grpSpPr>
            <a:xfrm>
              <a:off x="3595650" y="477875"/>
              <a:ext cx="1952700" cy="1405413"/>
              <a:chOff x="3595650" y="1403475"/>
              <a:chExt cx="1952700" cy="1405413"/>
            </a:xfrm>
          </p:grpSpPr>
          <p:sp>
            <p:nvSpPr>
              <p:cNvPr id="5250" name="Google Shape;5250;p181"/>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181"/>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5252" name="Google Shape;5252;p181"/>
              <p:cNvGrpSpPr/>
              <p:nvPr/>
            </p:nvGrpSpPr>
            <p:grpSpPr>
              <a:xfrm>
                <a:off x="3595650" y="2323188"/>
                <a:ext cx="1952700" cy="485700"/>
                <a:chOff x="3595650" y="2377325"/>
                <a:chExt cx="1952700" cy="485700"/>
              </a:xfrm>
            </p:grpSpPr>
            <p:sp>
              <p:nvSpPr>
                <p:cNvPr id="5253" name="Google Shape;5253;p181"/>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54" name="Google Shape;5254;p181"/>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5255" name="Google Shape;5255;p181"/>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181"/>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181"/>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8" name="Google Shape;5258;p181"/>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5259" name="Google Shape;5259;p181"/>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5260" name="Google Shape;5260;p181"/>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5261" name="Google Shape;5261;p181"/>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5262" name="Google Shape;5262;p181"/>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5263" name="Google Shape;5263;p181"/>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Intro &amp; Walkthrough Instructions (cont’d)</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5264" name="Google Shape;5264;p181"/>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81"/>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5266" name="Google Shape;5266;p181"/>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As walkaround is happening, team member will be able to snap photos of job-site and upload to job-profile.</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Rules: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Unlimited images can be uploaded</a:t>
            </a:r>
            <a:endParaRPr sz="900">
              <a:solidFill>
                <a:schemeClr val="dk1"/>
              </a:solidFill>
            </a:endParaRPr>
          </a:p>
        </p:txBody>
      </p:sp>
      <p:sp>
        <p:nvSpPr>
          <p:cNvPr id="5267" name="Google Shape;5267;p181"/>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181"/>
          <p:cNvSpPr/>
          <p:nvPr/>
        </p:nvSpPr>
        <p:spPr>
          <a:xfrm>
            <a:off x="3585525" y="1045998"/>
            <a:ext cx="1968900" cy="3145500"/>
          </a:xfrm>
          <a:prstGeom prst="roundRect">
            <a:avLst>
              <a:gd fmla="val 563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181"/>
          <p:cNvSpPr txBox="1"/>
          <p:nvPr/>
        </p:nvSpPr>
        <p:spPr>
          <a:xfrm>
            <a:off x="3748650" y="1654925"/>
            <a:ext cx="16206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Take pictures of any damage, or areas that you will be doing the most work. Be sure to call out any special circumstances like:</a:t>
            </a:r>
            <a:endParaRPr sz="700"/>
          </a:p>
        </p:txBody>
      </p:sp>
      <p:sp>
        <p:nvSpPr>
          <p:cNvPr id="5270" name="Google Shape;5270;p181"/>
          <p:cNvSpPr txBox="1"/>
          <p:nvPr/>
        </p:nvSpPr>
        <p:spPr>
          <a:xfrm>
            <a:off x="3647725" y="1242725"/>
            <a:ext cx="4818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Clock-In</a:t>
            </a:r>
            <a:endParaRPr sz="500"/>
          </a:p>
        </p:txBody>
      </p:sp>
      <p:sp>
        <p:nvSpPr>
          <p:cNvPr id="5271" name="Google Shape;5271;p181"/>
          <p:cNvSpPr/>
          <p:nvPr/>
        </p:nvSpPr>
        <p:spPr>
          <a:xfrm>
            <a:off x="3667650" y="3572788"/>
            <a:ext cx="1788000" cy="3201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Next</a:t>
            </a:r>
            <a:endParaRPr sz="1200"/>
          </a:p>
        </p:txBody>
      </p:sp>
      <p:cxnSp>
        <p:nvCxnSpPr>
          <p:cNvPr id="5272" name="Google Shape;5272;p181"/>
          <p:cNvCxnSpPr/>
          <p:nvPr/>
        </p:nvCxnSpPr>
        <p:spPr>
          <a:xfrm>
            <a:off x="3675450" y="1264575"/>
            <a:ext cx="1793100" cy="0"/>
          </a:xfrm>
          <a:prstGeom prst="straightConnector1">
            <a:avLst/>
          </a:prstGeom>
          <a:noFill/>
          <a:ln cap="flat" cmpd="sng" w="28575">
            <a:solidFill>
              <a:schemeClr val="dk2"/>
            </a:solidFill>
            <a:prstDash val="solid"/>
            <a:round/>
            <a:headEnd len="med" w="med" type="none"/>
            <a:tailEnd len="med" w="med" type="none"/>
          </a:ln>
        </p:spPr>
      </p:cxnSp>
      <p:sp>
        <p:nvSpPr>
          <p:cNvPr id="5273" name="Google Shape;5273;p181"/>
          <p:cNvSpPr/>
          <p:nvPr/>
        </p:nvSpPr>
        <p:spPr>
          <a:xfrm>
            <a:off x="3842875" y="121912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181"/>
          <p:cNvSpPr/>
          <p:nvPr/>
        </p:nvSpPr>
        <p:spPr>
          <a:xfrm>
            <a:off x="4480488" y="1226875"/>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181"/>
          <p:cNvSpPr/>
          <p:nvPr/>
        </p:nvSpPr>
        <p:spPr>
          <a:xfrm>
            <a:off x="5183450" y="1219125"/>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181"/>
          <p:cNvSpPr txBox="1"/>
          <p:nvPr/>
        </p:nvSpPr>
        <p:spPr>
          <a:xfrm>
            <a:off x="4233925" y="1242725"/>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Intro &amp;</a:t>
            </a:r>
            <a:endParaRPr sz="500"/>
          </a:p>
          <a:p>
            <a:pPr indent="0" lvl="0" marL="0" rtl="0" algn="ctr">
              <a:spcBef>
                <a:spcPts val="0"/>
              </a:spcBef>
              <a:spcAft>
                <a:spcPts val="0"/>
              </a:spcAft>
              <a:buNone/>
            </a:pPr>
            <a:r>
              <a:rPr lang="en" sz="500"/>
              <a:t>Walkthrough</a:t>
            </a:r>
            <a:endParaRPr sz="500"/>
          </a:p>
        </p:txBody>
      </p:sp>
      <p:sp>
        <p:nvSpPr>
          <p:cNvPr id="5277" name="Google Shape;5277;p181"/>
          <p:cNvSpPr txBox="1"/>
          <p:nvPr/>
        </p:nvSpPr>
        <p:spPr>
          <a:xfrm>
            <a:off x="4922975" y="1242713"/>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Game Plan</a:t>
            </a:r>
            <a:endParaRPr sz="500"/>
          </a:p>
        </p:txBody>
      </p:sp>
      <p:pic>
        <p:nvPicPr>
          <p:cNvPr id="5278" name="Google Shape;5278;p181"/>
          <p:cNvPicPr preferRelativeResize="0"/>
          <p:nvPr/>
        </p:nvPicPr>
        <p:blipFill>
          <a:blip r:embed="rId11">
            <a:alphaModFix/>
          </a:blip>
          <a:stretch>
            <a:fillRect/>
          </a:stretch>
        </p:blipFill>
        <p:spPr>
          <a:xfrm>
            <a:off x="3814225" y="1462925"/>
            <a:ext cx="148793" cy="143075"/>
          </a:xfrm>
          <a:prstGeom prst="rect">
            <a:avLst/>
          </a:prstGeom>
          <a:noFill/>
          <a:ln>
            <a:noFill/>
          </a:ln>
        </p:spPr>
      </p:pic>
      <p:sp>
        <p:nvSpPr>
          <p:cNvPr id="5279" name="Google Shape;5279;p181"/>
          <p:cNvSpPr txBox="1"/>
          <p:nvPr/>
        </p:nvSpPr>
        <p:spPr>
          <a:xfrm>
            <a:off x="3761700" y="2228963"/>
            <a:ext cx="1620600" cy="5778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SzPts val="900"/>
              <a:buChar char="●"/>
            </a:pPr>
            <a:r>
              <a:rPr b="1" i="1" lang="en" sz="900"/>
              <a:t>Open boxes </a:t>
            </a:r>
            <a:endParaRPr b="1" i="1" sz="900"/>
          </a:p>
          <a:p>
            <a:pPr indent="-285750" lvl="0" marL="457200" rtl="0" algn="l">
              <a:spcBef>
                <a:spcPts val="0"/>
              </a:spcBef>
              <a:spcAft>
                <a:spcPts val="0"/>
              </a:spcAft>
              <a:buSzPts val="900"/>
              <a:buChar char="●"/>
            </a:pPr>
            <a:r>
              <a:rPr b="1" i="1" lang="en" sz="900"/>
              <a:t>Unclear pathways</a:t>
            </a:r>
            <a:endParaRPr b="1" i="1" sz="900"/>
          </a:p>
          <a:p>
            <a:pPr indent="-285750" lvl="0" marL="457200" rtl="0" algn="l">
              <a:spcBef>
                <a:spcPts val="0"/>
              </a:spcBef>
              <a:spcAft>
                <a:spcPts val="0"/>
              </a:spcAft>
              <a:buSzPts val="900"/>
              <a:buChar char="●"/>
            </a:pPr>
            <a:r>
              <a:rPr b="1" i="1" lang="en" sz="900"/>
              <a:t>Damaged items</a:t>
            </a:r>
            <a:endParaRPr b="1" i="1" sz="900"/>
          </a:p>
        </p:txBody>
      </p:sp>
      <p:sp>
        <p:nvSpPr>
          <p:cNvPr id="5280" name="Google Shape;5280;p181"/>
          <p:cNvSpPr/>
          <p:nvPr/>
        </p:nvSpPr>
        <p:spPr>
          <a:xfrm>
            <a:off x="4284450" y="2910625"/>
            <a:ext cx="575100" cy="4803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Upload Images</a:t>
            </a:r>
            <a:endParaRPr sz="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2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58" name="Google Shape;358;p29"/>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sp>
        <p:nvSpPr>
          <p:cNvPr id="359" name="Google Shape;359;p29"/>
          <p:cNvSpPr txBox="1"/>
          <p:nvPr/>
        </p:nvSpPr>
        <p:spPr>
          <a:xfrm>
            <a:off x="3612550" y="1401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0</a:t>
            </a:r>
            <a:endParaRPr sz="1800"/>
          </a:p>
          <a:p>
            <a:pPr indent="0" lvl="0" marL="0" rtl="0" algn="l">
              <a:spcBef>
                <a:spcPts val="0"/>
              </a:spcBef>
              <a:spcAft>
                <a:spcPts val="0"/>
              </a:spcAft>
              <a:buNone/>
            </a:pPr>
            <a:r>
              <a:rPr lang="en" sz="900"/>
              <a:t>Points</a:t>
            </a:r>
            <a:endParaRPr sz="900"/>
          </a:p>
        </p:txBody>
      </p:sp>
      <p:sp>
        <p:nvSpPr>
          <p:cNvPr id="360" name="Google Shape;360;p29"/>
          <p:cNvSpPr txBox="1"/>
          <p:nvPr/>
        </p:nvSpPr>
        <p:spPr>
          <a:xfrm>
            <a:off x="4463975" y="1401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t>$13.00</a:t>
            </a:r>
            <a:endParaRPr sz="1500"/>
          </a:p>
          <a:p>
            <a:pPr indent="0" lvl="0" marL="0" rtl="0" algn="r">
              <a:spcBef>
                <a:spcPts val="0"/>
              </a:spcBef>
              <a:spcAft>
                <a:spcPts val="0"/>
              </a:spcAft>
              <a:buNone/>
            </a:pPr>
            <a:r>
              <a:rPr lang="en" sz="900"/>
              <a:t>Hourly Rate</a:t>
            </a:r>
            <a:endParaRPr sz="900"/>
          </a:p>
        </p:txBody>
      </p:sp>
      <p:sp>
        <p:nvSpPr>
          <p:cNvPr id="361" name="Google Shape;361;p29"/>
          <p:cNvSpPr/>
          <p:nvPr/>
        </p:nvSpPr>
        <p:spPr>
          <a:xfrm>
            <a:off x="3887653" y="1928700"/>
            <a:ext cx="141325" cy="90900"/>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9"/>
          <p:cNvGrpSpPr/>
          <p:nvPr/>
        </p:nvGrpSpPr>
        <p:grpSpPr>
          <a:xfrm>
            <a:off x="3596550" y="4284550"/>
            <a:ext cx="1950900" cy="360000"/>
            <a:chOff x="3596550" y="4284550"/>
            <a:chExt cx="1950900" cy="360000"/>
          </a:xfrm>
        </p:grpSpPr>
        <p:sp>
          <p:nvSpPr>
            <p:cNvPr id="363" name="Google Shape;363;p2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4" name="Google Shape;364;p29"/>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65" name="Google Shape;365;p2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66" name="Google Shape;366;p29"/>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67" name="Google Shape;367;p29"/>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68" name="Google Shape;368;p29"/>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369" name="Google Shape;369;p29"/>
          <p:cNvGrpSpPr/>
          <p:nvPr/>
        </p:nvGrpSpPr>
        <p:grpSpPr>
          <a:xfrm>
            <a:off x="3658000" y="2041100"/>
            <a:ext cx="1793100" cy="90900"/>
            <a:chOff x="3664450" y="2181050"/>
            <a:chExt cx="1793100" cy="90900"/>
          </a:xfrm>
        </p:grpSpPr>
        <p:cxnSp>
          <p:nvCxnSpPr>
            <p:cNvPr id="370" name="Google Shape;370;p29"/>
            <p:cNvCxnSpPr/>
            <p:nvPr/>
          </p:nvCxnSpPr>
          <p:spPr>
            <a:xfrm>
              <a:off x="3664450" y="2226500"/>
              <a:ext cx="1793100" cy="0"/>
            </a:xfrm>
            <a:prstGeom prst="straightConnector1">
              <a:avLst/>
            </a:prstGeom>
            <a:noFill/>
            <a:ln cap="flat" cmpd="sng" w="28575">
              <a:solidFill>
                <a:schemeClr val="dk2"/>
              </a:solidFill>
              <a:prstDash val="solid"/>
              <a:round/>
              <a:headEnd len="med" w="med" type="none"/>
              <a:tailEnd len="med" w="med" type="none"/>
            </a:ln>
          </p:spPr>
        </p:cxnSp>
        <p:sp>
          <p:nvSpPr>
            <p:cNvPr id="371" name="Google Shape;371;p29"/>
            <p:cNvSpPr/>
            <p:nvPr/>
          </p:nvSpPr>
          <p:spPr>
            <a:xfrm>
              <a:off x="38318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9"/>
            <p:cNvSpPr/>
            <p:nvPr/>
          </p:nvSpPr>
          <p:spPr>
            <a:xfrm>
              <a:off x="4091338"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p:nvPr/>
          </p:nvSpPr>
          <p:spPr>
            <a:xfrm>
              <a:off x="43523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
            <p:cNvSpPr/>
            <p:nvPr/>
          </p:nvSpPr>
          <p:spPr>
            <a:xfrm>
              <a:off x="4613363"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9"/>
            <p:cNvSpPr/>
            <p:nvPr/>
          </p:nvSpPr>
          <p:spPr>
            <a:xfrm>
              <a:off x="48910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9"/>
            <p:cNvSpPr/>
            <p:nvPr/>
          </p:nvSpPr>
          <p:spPr>
            <a:xfrm>
              <a:off x="51724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29"/>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a:t>
            </a:r>
            <a:endParaRPr/>
          </a:p>
        </p:txBody>
      </p:sp>
      <p:sp>
        <p:nvSpPr>
          <p:cNvPr id="378" name="Google Shape;378;p29"/>
          <p:cNvSpPr txBox="1"/>
          <p:nvPr/>
        </p:nvSpPr>
        <p:spPr>
          <a:xfrm>
            <a:off x="248525" y="69105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page represents the homepage for an existing team member.</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Elements:</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Rules:</a:t>
            </a:r>
            <a:endParaRPr sz="900">
              <a:solidFill>
                <a:schemeClr val="dk1"/>
              </a:solidFill>
            </a:endParaRPr>
          </a:p>
          <a:p>
            <a:pPr indent="-285750" lvl="0" marL="457200" rtl="0" algn="l">
              <a:spcBef>
                <a:spcPts val="0"/>
              </a:spcBef>
              <a:spcAft>
                <a:spcPts val="0"/>
              </a:spcAft>
              <a:buClr>
                <a:schemeClr val="dk1"/>
              </a:buClr>
              <a:buSzPts val="900"/>
              <a:buAutoNum type="alphaUcPeriod"/>
            </a:pPr>
            <a:r>
              <a:rPr lang="en" sz="900">
                <a:solidFill>
                  <a:schemeClr val="dk1"/>
                </a:solidFill>
              </a:rPr>
              <a:t>Welcome message</a:t>
            </a:r>
            <a:endParaRPr sz="900">
              <a:solidFill>
                <a:schemeClr val="dk1"/>
              </a:solidFill>
            </a:endParaRPr>
          </a:p>
          <a:p>
            <a:pPr indent="-285750" lvl="1" marL="914400" rtl="0" algn="l">
              <a:spcBef>
                <a:spcPts val="0"/>
              </a:spcBef>
              <a:spcAft>
                <a:spcPts val="0"/>
              </a:spcAft>
              <a:buClr>
                <a:schemeClr val="dk1"/>
              </a:buClr>
              <a:buSzPts val="900"/>
              <a:buAutoNum type="alphaLcPeriod"/>
            </a:pPr>
            <a:r>
              <a:rPr lang="en" sz="900">
                <a:solidFill>
                  <a:schemeClr val="dk1"/>
                </a:solidFill>
              </a:rPr>
              <a:t>Reflects Team members first name, time of day (morning, afternoon, evening)</a:t>
            </a:r>
            <a:endParaRPr sz="900">
              <a:solidFill>
                <a:schemeClr val="dk1"/>
              </a:solidFill>
            </a:endParaRPr>
          </a:p>
          <a:p>
            <a:pPr indent="-285750" lvl="0" marL="457200" rtl="0" algn="l">
              <a:spcBef>
                <a:spcPts val="0"/>
              </a:spcBef>
              <a:spcAft>
                <a:spcPts val="0"/>
              </a:spcAft>
              <a:buClr>
                <a:schemeClr val="dk1"/>
              </a:buClr>
              <a:buSzPts val="900"/>
              <a:buAutoNum type="alphaUcPeriod"/>
            </a:pPr>
            <a:r>
              <a:rPr lang="en" sz="900">
                <a:solidFill>
                  <a:schemeClr val="dk1"/>
                </a:solidFill>
              </a:rPr>
              <a:t>Points </a:t>
            </a:r>
            <a:endParaRPr sz="900">
              <a:solidFill>
                <a:schemeClr val="dk1"/>
              </a:solidFill>
            </a:endParaRPr>
          </a:p>
          <a:p>
            <a:pPr indent="-285750" lvl="1" marL="914400" rtl="0" algn="l">
              <a:spcBef>
                <a:spcPts val="0"/>
              </a:spcBef>
              <a:spcAft>
                <a:spcPts val="0"/>
              </a:spcAft>
              <a:buClr>
                <a:schemeClr val="dk1"/>
              </a:buClr>
              <a:buSzPts val="900"/>
              <a:buAutoNum type="alphaLcPeriod"/>
            </a:pPr>
            <a:r>
              <a:rPr lang="en" sz="900">
                <a:solidFill>
                  <a:schemeClr val="dk1"/>
                </a:solidFill>
              </a:rPr>
              <a:t>Points are generated by completing tasks which admin will generate on the backend in the </a:t>
            </a:r>
            <a:r>
              <a:rPr lang="en" sz="900" u="sng">
                <a:solidFill>
                  <a:schemeClr val="dk1"/>
                </a:solidFill>
              </a:rPr>
              <a:t>dashboard</a:t>
            </a:r>
            <a:endParaRPr sz="900" u="sng">
              <a:solidFill>
                <a:schemeClr val="dk1"/>
              </a:solidFill>
            </a:endParaRPr>
          </a:p>
          <a:p>
            <a:pPr indent="-285750" lvl="0" marL="457200" rtl="0" algn="l">
              <a:spcBef>
                <a:spcPts val="0"/>
              </a:spcBef>
              <a:spcAft>
                <a:spcPts val="0"/>
              </a:spcAft>
              <a:buClr>
                <a:schemeClr val="dk1"/>
              </a:buClr>
              <a:buSzPts val="900"/>
              <a:buAutoNum type="alphaUcPeriod"/>
            </a:pPr>
            <a:r>
              <a:rPr lang="en" sz="900">
                <a:solidFill>
                  <a:schemeClr val="dk1"/>
                </a:solidFill>
              </a:rPr>
              <a:t>Hourly Rate</a:t>
            </a:r>
            <a:endParaRPr sz="900">
              <a:solidFill>
                <a:schemeClr val="dk1"/>
              </a:solidFill>
            </a:endParaRPr>
          </a:p>
          <a:p>
            <a:pPr indent="-285750" lvl="1" marL="914400" rtl="0" algn="l">
              <a:spcBef>
                <a:spcPts val="0"/>
              </a:spcBef>
              <a:spcAft>
                <a:spcPts val="0"/>
              </a:spcAft>
              <a:buClr>
                <a:schemeClr val="dk1"/>
              </a:buClr>
              <a:buSzPts val="900"/>
              <a:buAutoNum type="alphaLcPeriod"/>
            </a:pPr>
            <a:r>
              <a:rPr lang="en" sz="900">
                <a:solidFill>
                  <a:schemeClr val="dk1"/>
                </a:solidFill>
              </a:rPr>
              <a:t>Hourly increase reflects progress made from point accumulation on the backend by admin in the </a:t>
            </a:r>
            <a:r>
              <a:rPr lang="en" sz="900" u="sng">
                <a:solidFill>
                  <a:schemeClr val="dk1"/>
                </a:solidFill>
              </a:rPr>
              <a:t>dashboard</a:t>
            </a:r>
            <a:endParaRPr sz="900" u="sng">
              <a:solidFill>
                <a:schemeClr val="dk1"/>
              </a:solidFill>
            </a:endParaRPr>
          </a:p>
          <a:p>
            <a:pPr indent="-285750" lvl="0" marL="457200" rtl="0" algn="l">
              <a:spcBef>
                <a:spcPts val="0"/>
              </a:spcBef>
              <a:spcAft>
                <a:spcPts val="0"/>
              </a:spcAft>
              <a:buClr>
                <a:schemeClr val="dk1"/>
              </a:buClr>
              <a:buSzPts val="900"/>
              <a:buAutoNum type="alphaUcPeriod"/>
            </a:pPr>
            <a:r>
              <a:rPr lang="en" sz="900">
                <a:solidFill>
                  <a:schemeClr val="dk1"/>
                </a:solidFill>
              </a:rPr>
              <a:t>Progress Bar</a:t>
            </a:r>
            <a:endParaRPr sz="900">
              <a:solidFill>
                <a:schemeClr val="dk1"/>
              </a:solidFill>
            </a:endParaRPr>
          </a:p>
          <a:p>
            <a:pPr indent="-285750" lvl="1" marL="914400" rtl="0" algn="l">
              <a:spcBef>
                <a:spcPts val="0"/>
              </a:spcBef>
              <a:spcAft>
                <a:spcPts val="0"/>
              </a:spcAft>
              <a:buClr>
                <a:schemeClr val="dk1"/>
              </a:buClr>
              <a:buSzPts val="900"/>
              <a:buAutoNum type="alphaLcPeriod"/>
            </a:pPr>
            <a:r>
              <a:rPr lang="en" sz="900">
                <a:solidFill>
                  <a:schemeClr val="dk1"/>
                </a:solidFill>
              </a:rPr>
              <a:t>Progress bar shows a team where they are in comparison to where they can end up based off of accumulating points</a:t>
            </a:r>
            <a:endParaRPr sz="900">
              <a:solidFill>
                <a:schemeClr val="dk1"/>
              </a:solidFill>
            </a:endParaRPr>
          </a:p>
          <a:p>
            <a:pPr indent="0" lvl="0" marL="0" rtl="0" algn="l">
              <a:spcBef>
                <a:spcPts val="0"/>
              </a:spcBef>
              <a:spcAft>
                <a:spcPts val="0"/>
              </a:spcAft>
              <a:buNone/>
            </a:pPr>
            <a:r>
              <a:t/>
            </a:r>
            <a:endParaRPr sz="900"/>
          </a:p>
        </p:txBody>
      </p:sp>
      <p:sp>
        <p:nvSpPr>
          <p:cNvPr id="379" name="Google Shape;379;p29"/>
          <p:cNvSpPr/>
          <p:nvPr/>
        </p:nvSpPr>
        <p:spPr>
          <a:xfrm>
            <a:off x="3585000" y="1007788"/>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Your next upcoming appointment is [date] at [time]</a:t>
            </a:r>
            <a:endParaRPr/>
          </a:p>
        </p:txBody>
      </p:sp>
      <p:sp>
        <p:nvSpPr>
          <p:cNvPr id="380" name="Google Shape;380;p29"/>
          <p:cNvSpPr/>
          <p:nvPr/>
        </p:nvSpPr>
        <p:spPr>
          <a:xfrm>
            <a:off x="3573550" y="2415975"/>
            <a:ext cx="1974000" cy="360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381" name="Google Shape;381;p29"/>
          <p:cNvSpPr/>
          <p:nvPr/>
        </p:nvSpPr>
        <p:spPr>
          <a:xfrm>
            <a:off x="5260900" y="2505975"/>
            <a:ext cx="190200" cy="180000"/>
          </a:xfrm>
          <a:prstGeom prst="mathPlus">
            <a:avLst>
              <a:gd fmla="val 23520" name="adj1"/>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9"/>
          <p:cNvSpPr/>
          <p:nvPr/>
        </p:nvSpPr>
        <p:spPr>
          <a:xfrm>
            <a:off x="3579100" y="2904263"/>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 have [x number] of job notification</a:t>
            </a:r>
            <a:endParaRPr/>
          </a:p>
        </p:txBody>
      </p:sp>
      <p:sp>
        <p:nvSpPr>
          <p:cNvPr id="383" name="Google Shape;383;p29"/>
          <p:cNvSpPr txBox="1"/>
          <p:nvPr/>
        </p:nvSpPr>
        <p:spPr>
          <a:xfrm>
            <a:off x="3585000" y="2091950"/>
            <a:ext cx="678900" cy="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Current Status</a:t>
            </a:r>
            <a:endParaRPr sz="600"/>
          </a:p>
        </p:txBody>
      </p:sp>
      <p:sp>
        <p:nvSpPr>
          <p:cNvPr id="384" name="Google Shape;384;p29"/>
          <p:cNvSpPr txBox="1"/>
          <p:nvPr/>
        </p:nvSpPr>
        <p:spPr>
          <a:xfrm>
            <a:off x="4918250" y="2099000"/>
            <a:ext cx="578400" cy="16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t>Next Level</a:t>
            </a:r>
            <a:endParaRPr sz="600"/>
          </a:p>
        </p:txBody>
      </p:sp>
      <p:sp>
        <p:nvSpPr>
          <p:cNvPr id="385" name="Google Shape;385;p29"/>
          <p:cNvSpPr/>
          <p:nvPr/>
        </p:nvSpPr>
        <p:spPr>
          <a:xfrm>
            <a:off x="3579100" y="3486475"/>
            <a:ext cx="19740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Message Board</a:t>
            </a:r>
            <a:endParaRPr b="1" sz="1100" u="sng">
              <a:solidFill>
                <a:schemeClr val="dk1"/>
              </a:solidFill>
            </a:endParaRPr>
          </a:p>
        </p:txBody>
      </p:sp>
      <p:grpSp>
        <p:nvGrpSpPr>
          <p:cNvPr id="386" name="Google Shape;386;p29"/>
          <p:cNvGrpSpPr/>
          <p:nvPr/>
        </p:nvGrpSpPr>
        <p:grpSpPr>
          <a:xfrm>
            <a:off x="3251866" y="1007788"/>
            <a:ext cx="439800" cy="327363"/>
            <a:chOff x="2730041" y="295488"/>
            <a:chExt cx="439800" cy="327363"/>
          </a:xfrm>
        </p:grpSpPr>
        <p:sp>
          <p:nvSpPr>
            <p:cNvPr id="387" name="Google Shape;387;p29"/>
            <p:cNvSpPr/>
            <p:nvPr/>
          </p:nvSpPr>
          <p:spPr>
            <a:xfrm>
              <a:off x="2750925" y="361550"/>
              <a:ext cx="261300" cy="2613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9"/>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a:t>
              </a:r>
              <a:endParaRPr/>
            </a:p>
          </p:txBody>
        </p:sp>
      </p:grpSp>
      <p:grpSp>
        <p:nvGrpSpPr>
          <p:cNvPr id="389" name="Google Shape;389;p29"/>
          <p:cNvGrpSpPr/>
          <p:nvPr/>
        </p:nvGrpSpPr>
        <p:grpSpPr>
          <a:xfrm>
            <a:off x="3850166" y="1448438"/>
            <a:ext cx="439800" cy="327363"/>
            <a:chOff x="2730041" y="295488"/>
            <a:chExt cx="439800" cy="327363"/>
          </a:xfrm>
        </p:grpSpPr>
        <p:sp>
          <p:nvSpPr>
            <p:cNvPr id="390" name="Google Shape;390;p29"/>
            <p:cNvSpPr/>
            <p:nvPr/>
          </p:nvSpPr>
          <p:spPr>
            <a:xfrm>
              <a:off x="2750925" y="361550"/>
              <a:ext cx="261300" cy="2613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9"/>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t>
              </a:r>
              <a:r>
                <a:rPr lang="en"/>
                <a:t>.</a:t>
              </a:r>
              <a:endParaRPr/>
            </a:p>
          </p:txBody>
        </p:sp>
      </p:grpSp>
      <p:grpSp>
        <p:nvGrpSpPr>
          <p:cNvPr id="392" name="Google Shape;392;p29"/>
          <p:cNvGrpSpPr/>
          <p:nvPr/>
        </p:nvGrpSpPr>
        <p:grpSpPr>
          <a:xfrm>
            <a:off x="4427066" y="1448438"/>
            <a:ext cx="439800" cy="327363"/>
            <a:chOff x="2730041" y="295488"/>
            <a:chExt cx="439800" cy="327363"/>
          </a:xfrm>
        </p:grpSpPr>
        <p:sp>
          <p:nvSpPr>
            <p:cNvPr id="393" name="Google Shape;393;p29"/>
            <p:cNvSpPr/>
            <p:nvPr/>
          </p:nvSpPr>
          <p:spPr>
            <a:xfrm>
              <a:off x="2750925" y="361550"/>
              <a:ext cx="261300" cy="2613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9"/>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a:t>
              </a:r>
              <a:endParaRPr/>
            </a:p>
          </p:txBody>
        </p:sp>
      </p:grpSp>
      <p:grpSp>
        <p:nvGrpSpPr>
          <p:cNvPr id="395" name="Google Shape;395;p29"/>
          <p:cNvGrpSpPr/>
          <p:nvPr/>
        </p:nvGrpSpPr>
        <p:grpSpPr>
          <a:xfrm>
            <a:off x="3334316" y="1922863"/>
            <a:ext cx="439800" cy="327363"/>
            <a:chOff x="2730041" y="295488"/>
            <a:chExt cx="439800" cy="327363"/>
          </a:xfrm>
        </p:grpSpPr>
        <p:sp>
          <p:nvSpPr>
            <p:cNvPr id="396" name="Google Shape;396;p29"/>
            <p:cNvSpPr/>
            <p:nvPr/>
          </p:nvSpPr>
          <p:spPr>
            <a:xfrm>
              <a:off x="2750925" y="361550"/>
              <a:ext cx="261300" cy="2613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9"/>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a:t>
              </a:r>
              <a:endParaRPr/>
            </a:p>
          </p:txBody>
        </p:sp>
      </p:grpSp>
      <p:grpSp>
        <p:nvGrpSpPr>
          <p:cNvPr id="398" name="Google Shape;398;p29"/>
          <p:cNvGrpSpPr/>
          <p:nvPr/>
        </p:nvGrpSpPr>
        <p:grpSpPr>
          <a:xfrm>
            <a:off x="3278316" y="2424425"/>
            <a:ext cx="439800" cy="327363"/>
            <a:chOff x="2730041" y="295488"/>
            <a:chExt cx="439800" cy="327363"/>
          </a:xfrm>
        </p:grpSpPr>
        <p:sp>
          <p:nvSpPr>
            <p:cNvPr id="399" name="Google Shape;399;p29"/>
            <p:cNvSpPr/>
            <p:nvPr/>
          </p:nvSpPr>
          <p:spPr>
            <a:xfrm>
              <a:off x="2750925" y="361550"/>
              <a:ext cx="261300" cy="2613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9"/>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a:t>
              </a:r>
              <a:r>
                <a:rPr lang="en"/>
                <a:t>.</a:t>
              </a:r>
              <a:endParaRPr/>
            </a:p>
          </p:txBody>
        </p:sp>
      </p:grpSp>
      <p:grpSp>
        <p:nvGrpSpPr>
          <p:cNvPr id="401" name="Google Shape;401;p29"/>
          <p:cNvGrpSpPr/>
          <p:nvPr/>
        </p:nvGrpSpPr>
        <p:grpSpPr>
          <a:xfrm>
            <a:off x="3278316" y="2967538"/>
            <a:ext cx="439800" cy="327363"/>
            <a:chOff x="2730041" y="295488"/>
            <a:chExt cx="439800" cy="327363"/>
          </a:xfrm>
        </p:grpSpPr>
        <p:sp>
          <p:nvSpPr>
            <p:cNvPr id="402" name="Google Shape;402;p29"/>
            <p:cNvSpPr/>
            <p:nvPr/>
          </p:nvSpPr>
          <p:spPr>
            <a:xfrm>
              <a:off x="2750925" y="361550"/>
              <a:ext cx="261300" cy="2613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9"/>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a:t>
              </a:r>
              <a:r>
                <a:rPr lang="en"/>
                <a:t>.</a:t>
              </a:r>
              <a:endParaRPr/>
            </a:p>
          </p:txBody>
        </p:sp>
      </p:grpSp>
      <p:grpSp>
        <p:nvGrpSpPr>
          <p:cNvPr id="404" name="Google Shape;404;p29"/>
          <p:cNvGrpSpPr/>
          <p:nvPr/>
        </p:nvGrpSpPr>
        <p:grpSpPr>
          <a:xfrm>
            <a:off x="3278316" y="3486463"/>
            <a:ext cx="439800" cy="327363"/>
            <a:chOff x="2730041" y="295488"/>
            <a:chExt cx="439800" cy="327363"/>
          </a:xfrm>
        </p:grpSpPr>
        <p:sp>
          <p:nvSpPr>
            <p:cNvPr id="405" name="Google Shape;405;p29"/>
            <p:cNvSpPr/>
            <p:nvPr/>
          </p:nvSpPr>
          <p:spPr>
            <a:xfrm>
              <a:off x="2750925" y="361550"/>
              <a:ext cx="261300" cy="2613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9"/>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lang="en"/>
                <a:t>.</a:t>
              </a:r>
              <a:endParaRPr/>
            </a:p>
          </p:txBody>
        </p:sp>
      </p:grpSp>
      <p:grpSp>
        <p:nvGrpSpPr>
          <p:cNvPr id="407" name="Google Shape;407;p29"/>
          <p:cNvGrpSpPr/>
          <p:nvPr/>
        </p:nvGrpSpPr>
        <p:grpSpPr>
          <a:xfrm>
            <a:off x="3405241" y="4300863"/>
            <a:ext cx="439800" cy="327363"/>
            <a:chOff x="2730041" y="295488"/>
            <a:chExt cx="439800" cy="327363"/>
          </a:xfrm>
        </p:grpSpPr>
        <p:sp>
          <p:nvSpPr>
            <p:cNvPr id="408" name="Google Shape;408;p29"/>
            <p:cNvSpPr/>
            <p:nvPr/>
          </p:nvSpPr>
          <p:spPr>
            <a:xfrm>
              <a:off x="2750925" y="361550"/>
              <a:ext cx="261300" cy="2613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9"/>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a:t>
              </a:r>
              <a:endParaRPr/>
            </a:p>
          </p:txBody>
        </p:sp>
      </p:grpSp>
      <p:grpSp>
        <p:nvGrpSpPr>
          <p:cNvPr id="410" name="Google Shape;410;p29"/>
          <p:cNvGrpSpPr/>
          <p:nvPr/>
        </p:nvGrpSpPr>
        <p:grpSpPr>
          <a:xfrm>
            <a:off x="3612541" y="449563"/>
            <a:ext cx="439800" cy="327363"/>
            <a:chOff x="2730041" y="295488"/>
            <a:chExt cx="439800" cy="327363"/>
          </a:xfrm>
        </p:grpSpPr>
        <p:sp>
          <p:nvSpPr>
            <p:cNvPr id="411" name="Google Shape;411;p29"/>
            <p:cNvSpPr/>
            <p:nvPr/>
          </p:nvSpPr>
          <p:spPr>
            <a:xfrm>
              <a:off x="2750925" y="361550"/>
              <a:ext cx="261300" cy="2613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gr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4" name="Shape 5284"/>
        <p:cNvGrpSpPr/>
        <p:nvPr/>
      </p:nvGrpSpPr>
      <p:grpSpPr>
        <a:xfrm>
          <a:off x="0" y="0"/>
          <a:ext cx="0" cy="0"/>
          <a:chOff x="0" y="0"/>
          <a:chExt cx="0" cy="0"/>
        </a:xfrm>
      </p:grpSpPr>
      <p:pic>
        <p:nvPicPr>
          <p:cNvPr id="5285" name="Google Shape;5285;p18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286" name="Google Shape;5286;p182"/>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Intro &amp; Walkthrough Instructions - Uploading Images</a:t>
            </a:r>
            <a:endParaRPr>
              <a:solidFill>
                <a:schemeClr val="dk1"/>
              </a:solidFill>
            </a:endParaRPr>
          </a:p>
          <a:p>
            <a:pPr indent="0" lvl="0" marL="0" rtl="0" algn="l">
              <a:spcBef>
                <a:spcPts val="0"/>
              </a:spcBef>
              <a:spcAft>
                <a:spcPts val="0"/>
              </a:spcAft>
              <a:buNone/>
            </a:pPr>
            <a:r>
              <a:t/>
            </a:r>
            <a:endParaRPr/>
          </a:p>
        </p:txBody>
      </p:sp>
      <p:sp>
        <p:nvSpPr>
          <p:cNvPr id="5287" name="Google Shape;5287;p182"/>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Prompt for team leader when uploading images</a:t>
            </a:r>
            <a:endParaRPr sz="900"/>
          </a:p>
        </p:txBody>
      </p:sp>
      <p:grpSp>
        <p:nvGrpSpPr>
          <p:cNvPr id="5288" name="Google Shape;5288;p182"/>
          <p:cNvGrpSpPr/>
          <p:nvPr/>
        </p:nvGrpSpPr>
        <p:grpSpPr>
          <a:xfrm>
            <a:off x="3596550" y="4284550"/>
            <a:ext cx="1950900" cy="360000"/>
            <a:chOff x="3596550" y="4284550"/>
            <a:chExt cx="1950900" cy="360000"/>
          </a:xfrm>
        </p:grpSpPr>
        <p:grpSp>
          <p:nvGrpSpPr>
            <p:cNvPr id="5289" name="Google Shape;5289;p182"/>
            <p:cNvGrpSpPr/>
            <p:nvPr/>
          </p:nvGrpSpPr>
          <p:grpSpPr>
            <a:xfrm>
              <a:off x="3596550" y="4284550"/>
              <a:ext cx="1950900" cy="360000"/>
              <a:chOff x="3596550" y="4284550"/>
              <a:chExt cx="1950900" cy="360000"/>
            </a:xfrm>
          </p:grpSpPr>
          <p:sp>
            <p:nvSpPr>
              <p:cNvPr id="5290" name="Google Shape;5290;p18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91" name="Google Shape;5291;p182"/>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5292" name="Google Shape;5292;p182"/>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293" name="Google Shape;5293;p182"/>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5294" name="Google Shape;5294;p182"/>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5295" name="Google Shape;5295;p182"/>
            <p:cNvPicPr preferRelativeResize="0"/>
            <p:nvPr/>
          </p:nvPicPr>
          <p:blipFill>
            <a:blip r:embed="rId8">
              <a:alphaModFix/>
            </a:blip>
            <a:stretch>
              <a:fillRect/>
            </a:stretch>
          </p:blipFill>
          <p:spPr>
            <a:xfrm>
              <a:off x="4822339" y="4357425"/>
              <a:ext cx="228975" cy="230175"/>
            </a:xfrm>
            <a:prstGeom prst="rect">
              <a:avLst/>
            </a:prstGeom>
            <a:noFill/>
            <a:ln>
              <a:noFill/>
            </a:ln>
          </p:spPr>
        </p:pic>
      </p:grpSp>
      <p:pic>
        <p:nvPicPr>
          <p:cNvPr id="5296" name="Google Shape;5296;p182"/>
          <p:cNvPicPr preferRelativeResize="0"/>
          <p:nvPr/>
        </p:nvPicPr>
        <p:blipFill>
          <a:blip r:embed="rId9">
            <a:alphaModFix/>
          </a:blip>
          <a:stretch>
            <a:fillRect/>
          </a:stretch>
        </p:blipFill>
        <p:spPr>
          <a:xfrm>
            <a:off x="3596550" y="2440600"/>
            <a:ext cx="1950899" cy="1810419"/>
          </a:xfrm>
          <a:prstGeom prst="rect">
            <a:avLst/>
          </a:prstGeom>
          <a:noFill/>
          <a:ln>
            <a:noFill/>
          </a:ln>
        </p:spPr>
      </p:pic>
      <p:sp>
        <p:nvSpPr>
          <p:cNvPr id="5297" name="Google Shape;5297;p182"/>
          <p:cNvSpPr/>
          <p:nvPr/>
        </p:nvSpPr>
        <p:spPr>
          <a:xfrm>
            <a:off x="3591450" y="579600"/>
            <a:ext cx="1956000" cy="186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Selected image shows up here</a:t>
            </a:r>
            <a:endParaRPr/>
          </a:p>
        </p:txBody>
      </p:sp>
      <p:sp>
        <p:nvSpPr>
          <p:cNvPr id="5298" name="Google Shape;5298;p182"/>
          <p:cNvSpPr txBox="1"/>
          <p:nvPr/>
        </p:nvSpPr>
        <p:spPr>
          <a:xfrm>
            <a:off x="3596550" y="330800"/>
            <a:ext cx="7764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Cancel</a:t>
            </a:r>
            <a:endParaRPr sz="900"/>
          </a:p>
        </p:txBody>
      </p:sp>
      <p:sp>
        <p:nvSpPr>
          <p:cNvPr id="5299" name="Google Shape;5299;p182"/>
          <p:cNvSpPr txBox="1"/>
          <p:nvPr/>
        </p:nvSpPr>
        <p:spPr>
          <a:xfrm>
            <a:off x="5089275" y="330800"/>
            <a:ext cx="7764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Next</a:t>
            </a:r>
            <a:endParaRPr sz="900"/>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3" name="Shape 5303"/>
        <p:cNvGrpSpPr/>
        <p:nvPr/>
      </p:nvGrpSpPr>
      <p:grpSpPr>
        <a:xfrm>
          <a:off x="0" y="0"/>
          <a:ext cx="0" cy="0"/>
          <a:chOff x="0" y="0"/>
          <a:chExt cx="0" cy="0"/>
        </a:xfrm>
      </p:grpSpPr>
      <p:pic>
        <p:nvPicPr>
          <p:cNvPr id="5304" name="Google Shape;5304;p18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305" name="Google Shape;5305;p183"/>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Intro &amp; Walkthrough Instructions - Uploading Images (cont’d)</a:t>
            </a:r>
            <a:endParaRPr>
              <a:solidFill>
                <a:schemeClr val="dk1"/>
              </a:solidFill>
            </a:endParaRPr>
          </a:p>
          <a:p>
            <a:pPr indent="0" lvl="0" marL="0" rtl="0" algn="l">
              <a:spcBef>
                <a:spcPts val="0"/>
              </a:spcBef>
              <a:spcAft>
                <a:spcPts val="0"/>
              </a:spcAft>
              <a:buNone/>
            </a:pPr>
            <a:r>
              <a:rPr lang="en"/>
              <a:t> </a:t>
            </a:r>
            <a:endParaRPr/>
          </a:p>
        </p:txBody>
      </p:sp>
      <p:sp>
        <p:nvSpPr>
          <p:cNvPr id="5306" name="Google Shape;5306;p183"/>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Team Leader can write description about the image or area. Tags will include:</a:t>
            </a:r>
            <a:endParaRPr sz="900"/>
          </a:p>
          <a:p>
            <a:pPr indent="-285750" lvl="0" marL="457200" rtl="0" algn="l">
              <a:spcBef>
                <a:spcPts val="0"/>
              </a:spcBef>
              <a:spcAft>
                <a:spcPts val="0"/>
              </a:spcAft>
              <a:buSzPts val="900"/>
              <a:buChar char="●"/>
            </a:pPr>
            <a:r>
              <a:rPr lang="en" sz="900"/>
              <a:t>Furniture</a:t>
            </a:r>
            <a:endParaRPr sz="900"/>
          </a:p>
          <a:p>
            <a:pPr indent="-285750" lvl="0" marL="457200" rtl="0" algn="l">
              <a:spcBef>
                <a:spcPts val="0"/>
              </a:spcBef>
              <a:spcAft>
                <a:spcPts val="0"/>
              </a:spcAft>
              <a:buSzPts val="900"/>
              <a:buChar char="●"/>
            </a:pPr>
            <a:r>
              <a:rPr lang="en" sz="900"/>
              <a:t>Room</a:t>
            </a:r>
            <a:endParaRPr sz="900"/>
          </a:p>
          <a:p>
            <a:pPr indent="-285750" lvl="0" marL="457200" rtl="0" algn="l">
              <a:spcBef>
                <a:spcPts val="0"/>
              </a:spcBef>
              <a:spcAft>
                <a:spcPts val="0"/>
              </a:spcAft>
              <a:buSzPts val="900"/>
              <a:buChar char="●"/>
            </a:pPr>
            <a:r>
              <a:rPr lang="en" sz="900"/>
              <a:t>Truck</a:t>
            </a:r>
            <a:endParaRPr sz="900"/>
          </a:p>
          <a:p>
            <a:pPr indent="-285750" lvl="0" marL="457200" rtl="0" algn="l">
              <a:spcBef>
                <a:spcPts val="0"/>
              </a:spcBef>
              <a:spcAft>
                <a:spcPts val="0"/>
              </a:spcAft>
              <a:buSzPts val="900"/>
              <a:buChar char="●"/>
            </a:pPr>
            <a:r>
              <a:rPr lang="en" sz="900"/>
              <a:t>Unprepared</a:t>
            </a:r>
            <a:endParaRPr sz="900"/>
          </a:p>
          <a:p>
            <a:pPr indent="-285750" lvl="0" marL="457200" rtl="0" algn="l">
              <a:spcBef>
                <a:spcPts val="0"/>
              </a:spcBef>
              <a:spcAft>
                <a:spcPts val="0"/>
              </a:spcAft>
              <a:buSzPts val="900"/>
              <a:buChar char="●"/>
            </a:pPr>
            <a:r>
              <a:rPr lang="en" sz="900"/>
              <a:t>Damage</a:t>
            </a:r>
            <a:endParaRPr sz="900"/>
          </a:p>
          <a:p>
            <a:pPr indent="-285750" lvl="0" marL="457200" rtl="0" algn="l">
              <a:spcBef>
                <a:spcPts val="0"/>
              </a:spcBef>
              <a:spcAft>
                <a:spcPts val="0"/>
              </a:spcAft>
              <a:buSzPts val="900"/>
              <a:buChar char="●"/>
            </a:pPr>
            <a:r>
              <a:rPr lang="en" sz="900"/>
              <a:t>Additional requests</a:t>
            </a:r>
            <a:endParaRPr sz="900"/>
          </a:p>
        </p:txBody>
      </p:sp>
      <p:grpSp>
        <p:nvGrpSpPr>
          <p:cNvPr id="5307" name="Google Shape;5307;p183"/>
          <p:cNvGrpSpPr/>
          <p:nvPr/>
        </p:nvGrpSpPr>
        <p:grpSpPr>
          <a:xfrm>
            <a:off x="3596550" y="4284550"/>
            <a:ext cx="1950900" cy="360000"/>
            <a:chOff x="3596550" y="4284550"/>
            <a:chExt cx="1950900" cy="360000"/>
          </a:xfrm>
        </p:grpSpPr>
        <p:grpSp>
          <p:nvGrpSpPr>
            <p:cNvPr id="5308" name="Google Shape;5308;p183"/>
            <p:cNvGrpSpPr/>
            <p:nvPr/>
          </p:nvGrpSpPr>
          <p:grpSpPr>
            <a:xfrm>
              <a:off x="3596550" y="4284550"/>
              <a:ext cx="1950900" cy="360000"/>
              <a:chOff x="3596550" y="4284550"/>
              <a:chExt cx="1950900" cy="360000"/>
            </a:xfrm>
          </p:grpSpPr>
          <p:sp>
            <p:nvSpPr>
              <p:cNvPr id="5309" name="Google Shape;5309;p18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10" name="Google Shape;5310;p183"/>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5311" name="Google Shape;5311;p183"/>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312" name="Google Shape;5312;p183"/>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5313" name="Google Shape;5313;p183"/>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5314" name="Google Shape;5314;p183"/>
            <p:cNvPicPr preferRelativeResize="0"/>
            <p:nvPr/>
          </p:nvPicPr>
          <p:blipFill>
            <a:blip r:embed="rId8">
              <a:alphaModFix/>
            </a:blip>
            <a:stretch>
              <a:fillRect/>
            </a:stretch>
          </p:blipFill>
          <p:spPr>
            <a:xfrm>
              <a:off x="4822339" y="4357425"/>
              <a:ext cx="228975" cy="230175"/>
            </a:xfrm>
            <a:prstGeom prst="rect">
              <a:avLst/>
            </a:prstGeom>
            <a:noFill/>
            <a:ln>
              <a:noFill/>
            </a:ln>
          </p:spPr>
        </p:pic>
      </p:grpSp>
      <p:sp>
        <p:nvSpPr>
          <p:cNvPr id="5315" name="Google Shape;5315;p183"/>
          <p:cNvSpPr/>
          <p:nvPr/>
        </p:nvSpPr>
        <p:spPr>
          <a:xfrm>
            <a:off x="3591450" y="579600"/>
            <a:ext cx="1956000" cy="186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Selected image shows up here</a:t>
            </a:r>
            <a:endParaRPr/>
          </a:p>
        </p:txBody>
      </p:sp>
      <p:sp>
        <p:nvSpPr>
          <p:cNvPr id="5316" name="Google Shape;5316;p183"/>
          <p:cNvSpPr txBox="1"/>
          <p:nvPr/>
        </p:nvSpPr>
        <p:spPr>
          <a:xfrm>
            <a:off x="3596550" y="330800"/>
            <a:ext cx="7764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Back</a:t>
            </a:r>
            <a:endParaRPr sz="900"/>
          </a:p>
        </p:txBody>
      </p:sp>
      <p:sp>
        <p:nvSpPr>
          <p:cNvPr id="5317" name="Google Shape;5317;p183"/>
          <p:cNvSpPr/>
          <p:nvPr/>
        </p:nvSpPr>
        <p:spPr>
          <a:xfrm>
            <a:off x="3594000" y="2440500"/>
            <a:ext cx="1956000" cy="6018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Write Caption</a:t>
            </a:r>
            <a:endParaRPr/>
          </a:p>
        </p:txBody>
      </p:sp>
      <p:sp>
        <p:nvSpPr>
          <p:cNvPr id="5318" name="Google Shape;5318;p183"/>
          <p:cNvSpPr/>
          <p:nvPr/>
        </p:nvSpPr>
        <p:spPr>
          <a:xfrm>
            <a:off x="3594000" y="3061625"/>
            <a:ext cx="1956000" cy="6018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Select Tags</a:t>
            </a:r>
            <a:endParaRPr/>
          </a:p>
        </p:txBody>
      </p:sp>
      <p:sp>
        <p:nvSpPr>
          <p:cNvPr id="5319" name="Google Shape;5319;p183"/>
          <p:cNvSpPr/>
          <p:nvPr/>
        </p:nvSpPr>
        <p:spPr>
          <a:xfrm>
            <a:off x="4127700" y="3843350"/>
            <a:ext cx="888600" cy="2034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Submit</a:t>
            </a:r>
            <a:endParaRPr sz="900"/>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3" name="Shape 5323"/>
        <p:cNvGrpSpPr/>
        <p:nvPr/>
      </p:nvGrpSpPr>
      <p:grpSpPr>
        <a:xfrm>
          <a:off x="0" y="0"/>
          <a:ext cx="0" cy="0"/>
          <a:chOff x="0" y="0"/>
          <a:chExt cx="0" cy="0"/>
        </a:xfrm>
      </p:grpSpPr>
      <p:pic>
        <p:nvPicPr>
          <p:cNvPr id="5324" name="Google Shape;5324;p18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325" name="Google Shape;5325;p184"/>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5326" name="Google Shape;5326;p184"/>
          <p:cNvGrpSpPr/>
          <p:nvPr/>
        </p:nvGrpSpPr>
        <p:grpSpPr>
          <a:xfrm>
            <a:off x="3586200" y="2998825"/>
            <a:ext cx="1950900" cy="320100"/>
            <a:chOff x="3586200" y="3404100"/>
            <a:chExt cx="1950900" cy="320100"/>
          </a:xfrm>
        </p:grpSpPr>
        <p:sp>
          <p:nvSpPr>
            <p:cNvPr id="5327" name="Google Shape;5327;p184"/>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5328" name="Google Shape;5328;p184"/>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9" name="Google Shape;5329;p184"/>
          <p:cNvGrpSpPr/>
          <p:nvPr/>
        </p:nvGrpSpPr>
        <p:grpSpPr>
          <a:xfrm>
            <a:off x="3596550" y="4284550"/>
            <a:ext cx="1950900" cy="360000"/>
            <a:chOff x="3596550" y="4284550"/>
            <a:chExt cx="1950900" cy="360000"/>
          </a:xfrm>
        </p:grpSpPr>
        <p:sp>
          <p:nvSpPr>
            <p:cNvPr id="5330" name="Google Shape;5330;p18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1" name="Google Shape;5331;p184"/>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332" name="Google Shape;5332;p184"/>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333" name="Google Shape;5333;p184"/>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334" name="Google Shape;5334;p184"/>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335" name="Google Shape;5335;p184"/>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5336" name="Google Shape;5336;p184"/>
          <p:cNvGrpSpPr/>
          <p:nvPr/>
        </p:nvGrpSpPr>
        <p:grpSpPr>
          <a:xfrm>
            <a:off x="3595650" y="477875"/>
            <a:ext cx="1952700" cy="1405413"/>
            <a:chOff x="3595650" y="477875"/>
            <a:chExt cx="1952700" cy="1405413"/>
          </a:xfrm>
        </p:grpSpPr>
        <p:grpSp>
          <p:nvGrpSpPr>
            <p:cNvPr id="5337" name="Google Shape;5337;p184"/>
            <p:cNvGrpSpPr/>
            <p:nvPr/>
          </p:nvGrpSpPr>
          <p:grpSpPr>
            <a:xfrm>
              <a:off x="3595650" y="477875"/>
              <a:ext cx="1952700" cy="1405413"/>
              <a:chOff x="3595650" y="1403475"/>
              <a:chExt cx="1952700" cy="1405413"/>
            </a:xfrm>
          </p:grpSpPr>
          <p:sp>
            <p:nvSpPr>
              <p:cNvPr id="5338" name="Google Shape;5338;p184"/>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84"/>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5340" name="Google Shape;5340;p184"/>
              <p:cNvGrpSpPr/>
              <p:nvPr/>
            </p:nvGrpSpPr>
            <p:grpSpPr>
              <a:xfrm>
                <a:off x="3595650" y="2323188"/>
                <a:ext cx="1952700" cy="485700"/>
                <a:chOff x="3595650" y="2377325"/>
                <a:chExt cx="1952700" cy="485700"/>
              </a:xfrm>
            </p:grpSpPr>
            <p:sp>
              <p:nvSpPr>
                <p:cNvPr id="5341" name="Google Shape;5341;p184"/>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42" name="Google Shape;5342;p184"/>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5343" name="Google Shape;5343;p184"/>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84"/>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84"/>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6" name="Google Shape;5346;p184"/>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5347" name="Google Shape;5347;p184"/>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5348" name="Google Shape;5348;p184"/>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5349" name="Google Shape;5349;p184"/>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5350" name="Google Shape;5350;p184"/>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5351" name="Google Shape;5351;p184"/>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Game Plan Instructions </a:t>
            </a:r>
            <a:endParaRPr/>
          </a:p>
        </p:txBody>
      </p:sp>
      <p:sp>
        <p:nvSpPr>
          <p:cNvPr id="5352" name="Google Shape;5352;p184"/>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184"/>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5354" name="Google Shape;5354;p184"/>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Once team leader has taken appropriate pictures and completed walk through, they will then choose which team members will perform what tasks. Multiple tasks can be assigned to one team member.</a:t>
            </a:r>
            <a:endParaRPr sz="900">
              <a:solidFill>
                <a:schemeClr val="dk1"/>
              </a:solidFill>
            </a:endParaRPr>
          </a:p>
        </p:txBody>
      </p:sp>
      <p:sp>
        <p:nvSpPr>
          <p:cNvPr id="5355" name="Google Shape;5355;p184"/>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184"/>
          <p:cNvSpPr/>
          <p:nvPr/>
        </p:nvSpPr>
        <p:spPr>
          <a:xfrm>
            <a:off x="3585525" y="1045998"/>
            <a:ext cx="1968900" cy="3145500"/>
          </a:xfrm>
          <a:prstGeom prst="roundRect">
            <a:avLst>
              <a:gd fmla="val 563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184"/>
          <p:cNvSpPr txBox="1"/>
          <p:nvPr/>
        </p:nvSpPr>
        <p:spPr>
          <a:xfrm>
            <a:off x="3748650" y="1654925"/>
            <a:ext cx="1620600" cy="37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Go outside, formulate game plan with team members and select positions.</a:t>
            </a:r>
            <a:endParaRPr sz="700"/>
          </a:p>
        </p:txBody>
      </p:sp>
      <p:sp>
        <p:nvSpPr>
          <p:cNvPr id="5358" name="Google Shape;5358;p184"/>
          <p:cNvSpPr txBox="1"/>
          <p:nvPr/>
        </p:nvSpPr>
        <p:spPr>
          <a:xfrm>
            <a:off x="3647725" y="1242725"/>
            <a:ext cx="4818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Clock-In</a:t>
            </a:r>
            <a:endParaRPr sz="500"/>
          </a:p>
        </p:txBody>
      </p:sp>
      <p:sp>
        <p:nvSpPr>
          <p:cNvPr id="5359" name="Google Shape;5359;p184"/>
          <p:cNvSpPr txBox="1"/>
          <p:nvPr/>
        </p:nvSpPr>
        <p:spPr>
          <a:xfrm>
            <a:off x="4922975" y="1242713"/>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Game Plan</a:t>
            </a:r>
            <a:endParaRPr sz="500"/>
          </a:p>
        </p:txBody>
      </p:sp>
      <p:sp>
        <p:nvSpPr>
          <p:cNvPr id="5360" name="Google Shape;5360;p184"/>
          <p:cNvSpPr/>
          <p:nvPr/>
        </p:nvSpPr>
        <p:spPr>
          <a:xfrm>
            <a:off x="3678000" y="3678725"/>
            <a:ext cx="1788000" cy="3201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Next</a:t>
            </a:r>
            <a:endParaRPr sz="1200"/>
          </a:p>
        </p:txBody>
      </p:sp>
      <p:sp>
        <p:nvSpPr>
          <p:cNvPr id="5361" name="Google Shape;5361;p184"/>
          <p:cNvSpPr txBox="1"/>
          <p:nvPr/>
        </p:nvSpPr>
        <p:spPr>
          <a:xfrm>
            <a:off x="4233925" y="1242725"/>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Intro &amp;</a:t>
            </a:r>
            <a:endParaRPr sz="500"/>
          </a:p>
          <a:p>
            <a:pPr indent="0" lvl="0" marL="0" rtl="0" algn="ctr">
              <a:spcBef>
                <a:spcPts val="0"/>
              </a:spcBef>
              <a:spcAft>
                <a:spcPts val="0"/>
              </a:spcAft>
              <a:buNone/>
            </a:pPr>
            <a:r>
              <a:rPr lang="en" sz="500"/>
              <a:t>Walkthrough</a:t>
            </a:r>
            <a:endParaRPr sz="500"/>
          </a:p>
        </p:txBody>
      </p:sp>
      <p:cxnSp>
        <p:nvCxnSpPr>
          <p:cNvPr id="5362" name="Google Shape;5362;p184"/>
          <p:cNvCxnSpPr/>
          <p:nvPr/>
        </p:nvCxnSpPr>
        <p:spPr>
          <a:xfrm>
            <a:off x="3675450" y="1264575"/>
            <a:ext cx="1793100" cy="0"/>
          </a:xfrm>
          <a:prstGeom prst="straightConnector1">
            <a:avLst/>
          </a:prstGeom>
          <a:noFill/>
          <a:ln cap="flat" cmpd="sng" w="28575">
            <a:solidFill>
              <a:schemeClr val="dk2"/>
            </a:solidFill>
            <a:prstDash val="solid"/>
            <a:round/>
            <a:headEnd len="med" w="med" type="none"/>
            <a:tailEnd len="med" w="med" type="none"/>
          </a:ln>
        </p:spPr>
      </p:cxnSp>
      <p:sp>
        <p:nvSpPr>
          <p:cNvPr id="5363" name="Google Shape;5363;p184"/>
          <p:cNvSpPr/>
          <p:nvPr/>
        </p:nvSpPr>
        <p:spPr>
          <a:xfrm>
            <a:off x="3842875" y="121912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84"/>
          <p:cNvSpPr/>
          <p:nvPr/>
        </p:nvSpPr>
        <p:spPr>
          <a:xfrm>
            <a:off x="4480488" y="122687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84"/>
          <p:cNvSpPr/>
          <p:nvPr/>
        </p:nvSpPr>
        <p:spPr>
          <a:xfrm>
            <a:off x="5183450" y="1219125"/>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66" name="Google Shape;5366;p184"/>
          <p:cNvPicPr preferRelativeResize="0"/>
          <p:nvPr/>
        </p:nvPicPr>
        <p:blipFill>
          <a:blip r:embed="rId11">
            <a:alphaModFix/>
          </a:blip>
          <a:stretch>
            <a:fillRect/>
          </a:stretch>
        </p:blipFill>
        <p:spPr>
          <a:xfrm>
            <a:off x="3814225" y="1462925"/>
            <a:ext cx="148793" cy="143075"/>
          </a:xfrm>
          <a:prstGeom prst="rect">
            <a:avLst/>
          </a:prstGeom>
          <a:noFill/>
          <a:ln>
            <a:noFill/>
          </a:ln>
        </p:spPr>
      </p:pic>
      <p:pic>
        <p:nvPicPr>
          <p:cNvPr id="5367" name="Google Shape;5367;p184"/>
          <p:cNvPicPr preferRelativeResize="0"/>
          <p:nvPr/>
        </p:nvPicPr>
        <p:blipFill>
          <a:blip r:embed="rId11">
            <a:alphaModFix/>
          </a:blip>
          <a:stretch>
            <a:fillRect/>
          </a:stretch>
        </p:blipFill>
        <p:spPr>
          <a:xfrm>
            <a:off x="4451850" y="1487388"/>
            <a:ext cx="148793" cy="143075"/>
          </a:xfrm>
          <a:prstGeom prst="rect">
            <a:avLst/>
          </a:prstGeom>
          <a:noFill/>
          <a:ln>
            <a:noFill/>
          </a:ln>
        </p:spPr>
      </p:pic>
      <p:pic>
        <p:nvPicPr>
          <p:cNvPr id="5368" name="Google Shape;5368;p184"/>
          <p:cNvPicPr preferRelativeResize="0"/>
          <p:nvPr/>
        </p:nvPicPr>
        <p:blipFill rotWithShape="1">
          <a:blip r:embed="rId12">
            <a:alphaModFix/>
          </a:blip>
          <a:srcRect b="30222" l="25685" r="26732" t="16903"/>
          <a:stretch/>
        </p:blipFill>
        <p:spPr>
          <a:xfrm>
            <a:off x="3748650" y="2063072"/>
            <a:ext cx="390875" cy="579106"/>
          </a:xfrm>
          <a:prstGeom prst="rect">
            <a:avLst/>
          </a:prstGeom>
          <a:noFill/>
          <a:ln>
            <a:noFill/>
          </a:ln>
        </p:spPr>
      </p:pic>
      <p:pic>
        <p:nvPicPr>
          <p:cNvPr id="5369" name="Google Shape;5369;p184"/>
          <p:cNvPicPr preferRelativeResize="0"/>
          <p:nvPr/>
        </p:nvPicPr>
        <p:blipFill rotWithShape="1">
          <a:blip r:embed="rId13">
            <a:alphaModFix/>
          </a:blip>
          <a:srcRect b="26079" l="16061" r="16196" t="0"/>
          <a:stretch/>
        </p:blipFill>
        <p:spPr>
          <a:xfrm>
            <a:off x="3748651" y="2920810"/>
            <a:ext cx="390875" cy="568653"/>
          </a:xfrm>
          <a:prstGeom prst="rect">
            <a:avLst/>
          </a:prstGeom>
          <a:noFill/>
          <a:ln>
            <a:noFill/>
          </a:ln>
        </p:spPr>
      </p:pic>
      <p:sp>
        <p:nvSpPr>
          <p:cNvPr id="5370" name="Google Shape;5370;p184"/>
          <p:cNvSpPr/>
          <p:nvPr/>
        </p:nvSpPr>
        <p:spPr>
          <a:xfrm>
            <a:off x="4307550" y="2013550"/>
            <a:ext cx="1148100" cy="7314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600"/>
              <a:t>Load / Unload Truck</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en" sz="600"/>
              <a:t>Bring items to truck</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en" sz="600"/>
              <a:t>Bring Items outside home</a:t>
            </a:r>
            <a:endParaRPr sz="600"/>
          </a:p>
          <a:p>
            <a:pPr indent="0" lvl="0" marL="0" rtl="0" algn="l">
              <a:spcBef>
                <a:spcPts val="0"/>
              </a:spcBef>
              <a:spcAft>
                <a:spcPts val="0"/>
              </a:spcAft>
              <a:buNone/>
            </a:pPr>
            <a:r>
              <a:t/>
            </a:r>
            <a:endParaRPr sz="600"/>
          </a:p>
        </p:txBody>
      </p:sp>
      <p:sp>
        <p:nvSpPr>
          <p:cNvPr id="5371" name="Google Shape;5371;p184"/>
          <p:cNvSpPr/>
          <p:nvPr/>
        </p:nvSpPr>
        <p:spPr>
          <a:xfrm>
            <a:off x="4307550" y="2846125"/>
            <a:ext cx="1148100" cy="7314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600"/>
              <a:t>Load / Unload Truck</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en" sz="600"/>
              <a:t>Bring items to truck</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en" sz="600"/>
              <a:t>Bring Items outside home</a:t>
            </a:r>
            <a:endParaRPr sz="600"/>
          </a:p>
          <a:p>
            <a:pPr indent="0" lvl="0" marL="0" rtl="0" algn="l">
              <a:spcBef>
                <a:spcPts val="0"/>
              </a:spcBef>
              <a:spcAft>
                <a:spcPts val="0"/>
              </a:spcAft>
              <a:buNone/>
            </a:pPr>
            <a:r>
              <a:t/>
            </a:r>
            <a:endParaRPr sz="600"/>
          </a:p>
        </p:txBody>
      </p:sp>
      <p:sp>
        <p:nvSpPr>
          <p:cNvPr id="5372" name="Google Shape;5372;p184"/>
          <p:cNvSpPr/>
          <p:nvPr/>
        </p:nvSpPr>
        <p:spPr>
          <a:xfrm>
            <a:off x="4329375" y="215850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184"/>
          <p:cNvSpPr/>
          <p:nvPr/>
        </p:nvSpPr>
        <p:spPr>
          <a:xfrm>
            <a:off x="4329375" y="2319263"/>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84"/>
          <p:cNvSpPr/>
          <p:nvPr/>
        </p:nvSpPr>
        <p:spPr>
          <a:xfrm>
            <a:off x="4329375" y="2502313"/>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84"/>
          <p:cNvSpPr/>
          <p:nvPr/>
        </p:nvSpPr>
        <p:spPr>
          <a:xfrm>
            <a:off x="4329375" y="296330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84"/>
          <p:cNvSpPr/>
          <p:nvPr/>
        </p:nvSpPr>
        <p:spPr>
          <a:xfrm>
            <a:off x="4329375" y="3166388"/>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84"/>
          <p:cNvSpPr/>
          <p:nvPr/>
        </p:nvSpPr>
        <p:spPr>
          <a:xfrm>
            <a:off x="4329375" y="336570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1" name="Shape 5381"/>
        <p:cNvGrpSpPr/>
        <p:nvPr/>
      </p:nvGrpSpPr>
      <p:grpSpPr>
        <a:xfrm>
          <a:off x="0" y="0"/>
          <a:ext cx="0" cy="0"/>
          <a:chOff x="0" y="0"/>
          <a:chExt cx="0" cy="0"/>
        </a:xfrm>
      </p:grpSpPr>
      <p:pic>
        <p:nvPicPr>
          <p:cNvPr id="5382" name="Google Shape;5382;p18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383" name="Google Shape;5383;p185"/>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5384" name="Google Shape;5384;p185"/>
          <p:cNvGrpSpPr/>
          <p:nvPr/>
        </p:nvGrpSpPr>
        <p:grpSpPr>
          <a:xfrm>
            <a:off x="3586200" y="2998825"/>
            <a:ext cx="1950900" cy="320100"/>
            <a:chOff x="3586200" y="3404100"/>
            <a:chExt cx="1950900" cy="320100"/>
          </a:xfrm>
        </p:grpSpPr>
        <p:sp>
          <p:nvSpPr>
            <p:cNvPr id="5385" name="Google Shape;5385;p185"/>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5386" name="Google Shape;5386;p185"/>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185"/>
          <p:cNvGrpSpPr/>
          <p:nvPr/>
        </p:nvGrpSpPr>
        <p:grpSpPr>
          <a:xfrm>
            <a:off x="3596550" y="4284550"/>
            <a:ext cx="1950900" cy="360000"/>
            <a:chOff x="3596550" y="4284550"/>
            <a:chExt cx="1950900" cy="360000"/>
          </a:xfrm>
        </p:grpSpPr>
        <p:sp>
          <p:nvSpPr>
            <p:cNvPr id="5388" name="Google Shape;5388;p18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89" name="Google Shape;5389;p185"/>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390" name="Google Shape;5390;p18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391" name="Google Shape;5391;p185"/>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392" name="Google Shape;5392;p185"/>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393" name="Google Shape;5393;p185"/>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5394" name="Google Shape;5394;p185"/>
          <p:cNvGrpSpPr/>
          <p:nvPr/>
        </p:nvGrpSpPr>
        <p:grpSpPr>
          <a:xfrm>
            <a:off x="3595650" y="477875"/>
            <a:ext cx="1952700" cy="1405413"/>
            <a:chOff x="3595650" y="477875"/>
            <a:chExt cx="1952700" cy="1405413"/>
          </a:xfrm>
        </p:grpSpPr>
        <p:grpSp>
          <p:nvGrpSpPr>
            <p:cNvPr id="5395" name="Google Shape;5395;p185"/>
            <p:cNvGrpSpPr/>
            <p:nvPr/>
          </p:nvGrpSpPr>
          <p:grpSpPr>
            <a:xfrm>
              <a:off x="3595650" y="477875"/>
              <a:ext cx="1952700" cy="1405413"/>
              <a:chOff x="3595650" y="1403475"/>
              <a:chExt cx="1952700" cy="1405413"/>
            </a:xfrm>
          </p:grpSpPr>
          <p:sp>
            <p:nvSpPr>
              <p:cNvPr id="5396" name="Google Shape;5396;p185"/>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85"/>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5398" name="Google Shape;5398;p185"/>
              <p:cNvGrpSpPr/>
              <p:nvPr/>
            </p:nvGrpSpPr>
            <p:grpSpPr>
              <a:xfrm>
                <a:off x="3595650" y="2323188"/>
                <a:ext cx="1952700" cy="485700"/>
                <a:chOff x="3595650" y="2377325"/>
                <a:chExt cx="1952700" cy="485700"/>
              </a:xfrm>
            </p:grpSpPr>
            <p:sp>
              <p:nvSpPr>
                <p:cNvPr id="5399" name="Google Shape;5399;p185"/>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0" name="Google Shape;5400;p185"/>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5401" name="Google Shape;5401;p185"/>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185"/>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185"/>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4" name="Google Shape;5404;p185"/>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5405" name="Google Shape;5405;p185"/>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5406" name="Google Shape;5406;p185"/>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5407" name="Google Shape;5407;p185"/>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5408" name="Google Shape;5408;p185"/>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5409" name="Google Shape;5409;p185"/>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Conclusion of Pre-Shift Walkthrough</a:t>
            </a:r>
            <a:endParaRPr/>
          </a:p>
        </p:txBody>
      </p:sp>
      <p:sp>
        <p:nvSpPr>
          <p:cNvPr id="5410" name="Google Shape;5410;p185"/>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85"/>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5412" name="Google Shape;5412;p185"/>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After team members are </a:t>
            </a:r>
            <a:r>
              <a:rPr lang="en" sz="900">
                <a:solidFill>
                  <a:schemeClr val="dk1"/>
                </a:solidFill>
              </a:rPr>
              <a:t>selected</a:t>
            </a:r>
            <a:r>
              <a:rPr lang="en" sz="900">
                <a:solidFill>
                  <a:schemeClr val="dk1"/>
                </a:solidFill>
              </a:rPr>
              <a:t>, pre-shift form is complete.</a:t>
            </a:r>
            <a:endParaRPr sz="900">
              <a:solidFill>
                <a:schemeClr val="dk1"/>
              </a:solidFill>
            </a:endParaRPr>
          </a:p>
        </p:txBody>
      </p:sp>
      <p:sp>
        <p:nvSpPr>
          <p:cNvPr id="5413" name="Google Shape;5413;p185"/>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85"/>
          <p:cNvSpPr/>
          <p:nvPr/>
        </p:nvSpPr>
        <p:spPr>
          <a:xfrm>
            <a:off x="3585525" y="1045998"/>
            <a:ext cx="1968900" cy="3145500"/>
          </a:xfrm>
          <a:prstGeom prst="roundRect">
            <a:avLst>
              <a:gd fmla="val 563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85"/>
          <p:cNvSpPr txBox="1"/>
          <p:nvPr/>
        </p:nvSpPr>
        <p:spPr>
          <a:xfrm>
            <a:off x="3759675" y="1800106"/>
            <a:ext cx="1620600" cy="168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You are set to go. Use the resources page if you need any assistance. Our #1 priority is creating an awesome experience for our customers. With that in mind, let’s go be great!</a:t>
            </a:r>
            <a:endParaRPr sz="1100"/>
          </a:p>
        </p:txBody>
      </p:sp>
      <p:sp>
        <p:nvSpPr>
          <p:cNvPr id="5416" name="Google Shape;5416;p185"/>
          <p:cNvSpPr txBox="1"/>
          <p:nvPr/>
        </p:nvSpPr>
        <p:spPr>
          <a:xfrm>
            <a:off x="3647725" y="1242725"/>
            <a:ext cx="4818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Clock-In</a:t>
            </a:r>
            <a:endParaRPr sz="500"/>
          </a:p>
        </p:txBody>
      </p:sp>
      <p:sp>
        <p:nvSpPr>
          <p:cNvPr id="5417" name="Google Shape;5417;p185"/>
          <p:cNvSpPr txBox="1"/>
          <p:nvPr/>
        </p:nvSpPr>
        <p:spPr>
          <a:xfrm>
            <a:off x="4922975" y="1242713"/>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Game Plan</a:t>
            </a:r>
            <a:endParaRPr sz="500"/>
          </a:p>
        </p:txBody>
      </p:sp>
      <p:sp>
        <p:nvSpPr>
          <p:cNvPr id="5418" name="Google Shape;5418;p185"/>
          <p:cNvSpPr/>
          <p:nvPr/>
        </p:nvSpPr>
        <p:spPr>
          <a:xfrm>
            <a:off x="3678000" y="3678725"/>
            <a:ext cx="1788000" cy="3201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Go!</a:t>
            </a:r>
            <a:endParaRPr sz="1200"/>
          </a:p>
        </p:txBody>
      </p:sp>
      <p:sp>
        <p:nvSpPr>
          <p:cNvPr id="5419" name="Google Shape;5419;p185"/>
          <p:cNvSpPr txBox="1"/>
          <p:nvPr/>
        </p:nvSpPr>
        <p:spPr>
          <a:xfrm>
            <a:off x="4233925" y="1242725"/>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Intro &amp;</a:t>
            </a:r>
            <a:endParaRPr sz="500"/>
          </a:p>
          <a:p>
            <a:pPr indent="0" lvl="0" marL="0" rtl="0" algn="ctr">
              <a:spcBef>
                <a:spcPts val="0"/>
              </a:spcBef>
              <a:spcAft>
                <a:spcPts val="0"/>
              </a:spcAft>
              <a:buNone/>
            </a:pPr>
            <a:r>
              <a:rPr lang="en" sz="500"/>
              <a:t>Walkthrough</a:t>
            </a:r>
            <a:endParaRPr sz="500"/>
          </a:p>
        </p:txBody>
      </p:sp>
      <p:cxnSp>
        <p:nvCxnSpPr>
          <p:cNvPr id="5420" name="Google Shape;5420;p185"/>
          <p:cNvCxnSpPr/>
          <p:nvPr/>
        </p:nvCxnSpPr>
        <p:spPr>
          <a:xfrm>
            <a:off x="3675450" y="1264575"/>
            <a:ext cx="1793100" cy="0"/>
          </a:xfrm>
          <a:prstGeom prst="straightConnector1">
            <a:avLst/>
          </a:prstGeom>
          <a:noFill/>
          <a:ln cap="flat" cmpd="sng" w="28575">
            <a:solidFill>
              <a:schemeClr val="dk2"/>
            </a:solidFill>
            <a:prstDash val="solid"/>
            <a:round/>
            <a:headEnd len="med" w="med" type="none"/>
            <a:tailEnd len="med" w="med" type="none"/>
          </a:ln>
        </p:spPr>
      </p:cxnSp>
      <p:sp>
        <p:nvSpPr>
          <p:cNvPr id="5421" name="Google Shape;5421;p185"/>
          <p:cNvSpPr/>
          <p:nvPr/>
        </p:nvSpPr>
        <p:spPr>
          <a:xfrm>
            <a:off x="3842875" y="121912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185"/>
          <p:cNvSpPr/>
          <p:nvPr/>
        </p:nvSpPr>
        <p:spPr>
          <a:xfrm>
            <a:off x="4480488" y="122687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85"/>
          <p:cNvSpPr/>
          <p:nvPr/>
        </p:nvSpPr>
        <p:spPr>
          <a:xfrm>
            <a:off x="5183450" y="121912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24" name="Google Shape;5424;p185"/>
          <p:cNvPicPr preferRelativeResize="0"/>
          <p:nvPr/>
        </p:nvPicPr>
        <p:blipFill>
          <a:blip r:embed="rId11">
            <a:alphaModFix/>
          </a:blip>
          <a:stretch>
            <a:fillRect/>
          </a:stretch>
        </p:blipFill>
        <p:spPr>
          <a:xfrm>
            <a:off x="3814225" y="1462925"/>
            <a:ext cx="148793" cy="143075"/>
          </a:xfrm>
          <a:prstGeom prst="rect">
            <a:avLst/>
          </a:prstGeom>
          <a:noFill/>
          <a:ln>
            <a:noFill/>
          </a:ln>
        </p:spPr>
      </p:pic>
      <p:pic>
        <p:nvPicPr>
          <p:cNvPr id="5425" name="Google Shape;5425;p185"/>
          <p:cNvPicPr preferRelativeResize="0"/>
          <p:nvPr/>
        </p:nvPicPr>
        <p:blipFill>
          <a:blip r:embed="rId11">
            <a:alphaModFix/>
          </a:blip>
          <a:stretch>
            <a:fillRect/>
          </a:stretch>
        </p:blipFill>
        <p:spPr>
          <a:xfrm>
            <a:off x="4451850" y="1487388"/>
            <a:ext cx="148793" cy="143075"/>
          </a:xfrm>
          <a:prstGeom prst="rect">
            <a:avLst/>
          </a:prstGeom>
          <a:noFill/>
          <a:ln>
            <a:noFill/>
          </a:ln>
        </p:spPr>
      </p:pic>
      <p:pic>
        <p:nvPicPr>
          <p:cNvPr id="5426" name="Google Shape;5426;p185"/>
          <p:cNvPicPr preferRelativeResize="0"/>
          <p:nvPr/>
        </p:nvPicPr>
        <p:blipFill>
          <a:blip r:embed="rId11">
            <a:alphaModFix/>
          </a:blip>
          <a:stretch>
            <a:fillRect/>
          </a:stretch>
        </p:blipFill>
        <p:spPr>
          <a:xfrm>
            <a:off x="5154800" y="1410925"/>
            <a:ext cx="148793" cy="143075"/>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0" name="Shape 5430"/>
        <p:cNvGrpSpPr/>
        <p:nvPr/>
      </p:nvGrpSpPr>
      <p:grpSpPr>
        <a:xfrm>
          <a:off x="0" y="0"/>
          <a:ext cx="0" cy="0"/>
          <a:chOff x="0" y="0"/>
          <a:chExt cx="0" cy="0"/>
        </a:xfrm>
      </p:grpSpPr>
      <p:pic>
        <p:nvPicPr>
          <p:cNvPr id="5431" name="Google Shape;5431;p18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432" name="Google Shape;5432;p186"/>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5433" name="Google Shape;5433;p186"/>
          <p:cNvGrpSpPr/>
          <p:nvPr/>
        </p:nvGrpSpPr>
        <p:grpSpPr>
          <a:xfrm>
            <a:off x="3586200" y="2998825"/>
            <a:ext cx="1950900" cy="320100"/>
            <a:chOff x="3586200" y="3404100"/>
            <a:chExt cx="1950900" cy="320100"/>
          </a:xfrm>
        </p:grpSpPr>
        <p:sp>
          <p:nvSpPr>
            <p:cNvPr id="5434" name="Google Shape;5434;p186"/>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5435" name="Google Shape;5435;p186"/>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186"/>
          <p:cNvGrpSpPr/>
          <p:nvPr/>
        </p:nvGrpSpPr>
        <p:grpSpPr>
          <a:xfrm>
            <a:off x="3596550" y="4284550"/>
            <a:ext cx="1950900" cy="360000"/>
            <a:chOff x="3596550" y="4284550"/>
            <a:chExt cx="1950900" cy="360000"/>
          </a:xfrm>
        </p:grpSpPr>
        <p:sp>
          <p:nvSpPr>
            <p:cNvPr id="5437" name="Google Shape;5437;p18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38" name="Google Shape;5438;p186"/>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439" name="Google Shape;5439;p18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440" name="Google Shape;5440;p186"/>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441" name="Google Shape;5441;p186"/>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442" name="Google Shape;5442;p186"/>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5443" name="Google Shape;5443;p186"/>
          <p:cNvGrpSpPr/>
          <p:nvPr/>
        </p:nvGrpSpPr>
        <p:grpSpPr>
          <a:xfrm>
            <a:off x="3595650" y="477875"/>
            <a:ext cx="1952700" cy="1405413"/>
            <a:chOff x="3595650" y="477875"/>
            <a:chExt cx="1952700" cy="1405413"/>
          </a:xfrm>
        </p:grpSpPr>
        <p:grpSp>
          <p:nvGrpSpPr>
            <p:cNvPr id="5444" name="Google Shape;5444;p186"/>
            <p:cNvGrpSpPr/>
            <p:nvPr/>
          </p:nvGrpSpPr>
          <p:grpSpPr>
            <a:xfrm>
              <a:off x="3595650" y="477875"/>
              <a:ext cx="1952700" cy="1405413"/>
              <a:chOff x="3595650" y="1403475"/>
              <a:chExt cx="1952700" cy="1405413"/>
            </a:xfrm>
          </p:grpSpPr>
          <p:sp>
            <p:nvSpPr>
              <p:cNvPr id="5445" name="Google Shape;5445;p186"/>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186"/>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5447" name="Google Shape;5447;p186"/>
              <p:cNvGrpSpPr/>
              <p:nvPr/>
            </p:nvGrpSpPr>
            <p:grpSpPr>
              <a:xfrm>
                <a:off x="3595650" y="2323188"/>
                <a:ext cx="1952700" cy="485700"/>
                <a:chOff x="3595650" y="2377325"/>
                <a:chExt cx="1952700" cy="485700"/>
              </a:xfrm>
            </p:grpSpPr>
            <p:sp>
              <p:nvSpPr>
                <p:cNvPr id="5448" name="Google Shape;5448;p186"/>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9" name="Google Shape;5449;p186"/>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5450" name="Google Shape;5450;p186"/>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186"/>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86"/>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3" name="Google Shape;5453;p186"/>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5454" name="Google Shape;5454;p186"/>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5455" name="Google Shape;5455;p186"/>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5456" name="Google Shape;5456;p186"/>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5457" name="Google Shape;5457;p186"/>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5458" name="Google Shape;5458;p186"/>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Inside a shift (assigned)</a:t>
            </a:r>
            <a:endParaRPr/>
          </a:p>
        </p:txBody>
      </p:sp>
      <p:sp>
        <p:nvSpPr>
          <p:cNvPr id="5459" name="Google Shape;5459;p186"/>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186"/>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5461" name="Google Shape;5461;p186"/>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900">
              <a:solidFill>
                <a:schemeClr val="dk1"/>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5" name="Shape 5465"/>
        <p:cNvGrpSpPr/>
        <p:nvPr/>
      </p:nvGrpSpPr>
      <p:grpSpPr>
        <a:xfrm>
          <a:off x="0" y="0"/>
          <a:ext cx="0" cy="0"/>
          <a:chOff x="0" y="0"/>
          <a:chExt cx="0" cy="0"/>
        </a:xfrm>
      </p:grpSpPr>
      <p:sp>
        <p:nvSpPr>
          <p:cNvPr id="5466" name="Google Shape;5466;p18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Pre-Shift Flow End</a:t>
            </a:r>
            <a:endParaRPr sz="4800"/>
          </a:p>
        </p:txBody>
      </p:sp>
      <p:sp>
        <p:nvSpPr>
          <p:cNvPr id="5467" name="Google Shape;5467;p18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Leader</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1" name="Shape 5471"/>
        <p:cNvGrpSpPr/>
        <p:nvPr/>
      </p:nvGrpSpPr>
      <p:grpSpPr>
        <a:xfrm>
          <a:off x="0" y="0"/>
          <a:ext cx="0" cy="0"/>
          <a:chOff x="0" y="0"/>
          <a:chExt cx="0" cy="0"/>
        </a:xfrm>
      </p:grpSpPr>
      <p:pic>
        <p:nvPicPr>
          <p:cNvPr id="5472" name="Google Shape;5472;p18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473" name="Google Shape;5473;p188"/>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5474" name="Google Shape;5474;p188"/>
          <p:cNvGrpSpPr/>
          <p:nvPr/>
        </p:nvGrpSpPr>
        <p:grpSpPr>
          <a:xfrm>
            <a:off x="3586200" y="2998825"/>
            <a:ext cx="1950900" cy="320100"/>
            <a:chOff x="3586200" y="3404100"/>
            <a:chExt cx="1950900" cy="320100"/>
          </a:xfrm>
        </p:grpSpPr>
        <p:sp>
          <p:nvSpPr>
            <p:cNvPr id="5475" name="Google Shape;5475;p188"/>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5476" name="Google Shape;5476;p188"/>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7" name="Google Shape;5477;p188"/>
          <p:cNvGrpSpPr/>
          <p:nvPr/>
        </p:nvGrpSpPr>
        <p:grpSpPr>
          <a:xfrm>
            <a:off x="3596550" y="4284550"/>
            <a:ext cx="1950900" cy="360000"/>
            <a:chOff x="3596550" y="4284550"/>
            <a:chExt cx="1950900" cy="360000"/>
          </a:xfrm>
        </p:grpSpPr>
        <p:sp>
          <p:nvSpPr>
            <p:cNvPr id="5478" name="Google Shape;5478;p18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79" name="Google Shape;5479;p188"/>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480" name="Google Shape;5480;p18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481" name="Google Shape;5481;p188"/>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482" name="Google Shape;5482;p188"/>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483" name="Google Shape;5483;p188"/>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5484" name="Google Shape;5484;p188"/>
          <p:cNvGrpSpPr/>
          <p:nvPr/>
        </p:nvGrpSpPr>
        <p:grpSpPr>
          <a:xfrm>
            <a:off x="3595650" y="477875"/>
            <a:ext cx="1952700" cy="1405413"/>
            <a:chOff x="3595650" y="477875"/>
            <a:chExt cx="1952700" cy="1405413"/>
          </a:xfrm>
        </p:grpSpPr>
        <p:grpSp>
          <p:nvGrpSpPr>
            <p:cNvPr id="5485" name="Google Shape;5485;p188"/>
            <p:cNvGrpSpPr/>
            <p:nvPr/>
          </p:nvGrpSpPr>
          <p:grpSpPr>
            <a:xfrm>
              <a:off x="3595650" y="477875"/>
              <a:ext cx="1952700" cy="1405413"/>
              <a:chOff x="3595650" y="1403475"/>
              <a:chExt cx="1952700" cy="1405413"/>
            </a:xfrm>
          </p:grpSpPr>
          <p:sp>
            <p:nvSpPr>
              <p:cNvPr id="5486" name="Google Shape;5486;p188"/>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88"/>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5488" name="Google Shape;5488;p188"/>
              <p:cNvGrpSpPr/>
              <p:nvPr/>
            </p:nvGrpSpPr>
            <p:grpSpPr>
              <a:xfrm>
                <a:off x="3595650" y="2323188"/>
                <a:ext cx="1952700" cy="485700"/>
                <a:chOff x="3595650" y="2377325"/>
                <a:chExt cx="1952700" cy="485700"/>
              </a:xfrm>
            </p:grpSpPr>
            <p:sp>
              <p:nvSpPr>
                <p:cNvPr id="5489" name="Google Shape;5489;p188"/>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90" name="Google Shape;5490;p188"/>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5491" name="Google Shape;5491;p188"/>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188"/>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188"/>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4" name="Google Shape;5494;p188"/>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5495" name="Google Shape;5495;p188"/>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5496" name="Google Shape;5496;p188"/>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5497" name="Google Shape;5497;p188"/>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5498" name="Google Shape;5498;p188"/>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5499" name="Google Shape;5499;p188"/>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Clocking Out Post Shift</a:t>
            </a:r>
            <a:endParaRPr/>
          </a:p>
        </p:txBody>
      </p:sp>
      <p:sp>
        <p:nvSpPr>
          <p:cNvPr id="5500" name="Google Shape;5500;p188"/>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188"/>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5502" name="Google Shape;5502;p188"/>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Once a shift is complete, team leader will clock out to begin job completion process</a:t>
            </a:r>
            <a:endParaRPr sz="900">
              <a:solidFill>
                <a:schemeClr val="dk1"/>
              </a:solidFill>
            </a:endParaRPr>
          </a:p>
        </p:txBody>
      </p:sp>
      <p:sp>
        <p:nvSpPr>
          <p:cNvPr id="5503" name="Google Shape;5503;p188"/>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188"/>
          <p:cNvSpPr/>
          <p:nvPr/>
        </p:nvSpPr>
        <p:spPr>
          <a:xfrm>
            <a:off x="3583360" y="3383450"/>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Clock In/Out</a:t>
            </a:r>
            <a:endParaRPr sz="1200"/>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8" name="Shape 5508"/>
        <p:cNvGrpSpPr/>
        <p:nvPr/>
      </p:nvGrpSpPr>
      <p:grpSpPr>
        <a:xfrm>
          <a:off x="0" y="0"/>
          <a:ext cx="0" cy="0"/>
          <a:chOff x="0" y="0"/>
          <a:chExt cx="0" cy="0"/>
        </a:xfrm>
      </p:grpSpPr>
      <p:pic>
        <p:nvPicPr>
          <p:cNvPr id="5509" name="Google Shape;5509;p18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510" name="Google Shape;5510;p189"/>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5511" name="Google Shape;5511;p189"/>
          <p:cNvGrpSpPr/>
          <p:nvPr/>
        </p:nvGrpSpPr>
        <p:grpSpPr>
          <a:xfrm>
            <a:off x="3586200" y="2998825"/>
            <a:ext cx="1950900" cy="320100"/>
            <a:chOff x="3586200" y="3404100"/>
            <a:chExt cx="1950900" cy="320100"/>
          </a:xfrm>
        </p:grpSpPr>
        <p:sp>
          <p:nvSpPr>
            <p:cNvPr id="5512" name="Google Shape;5512;p189"/>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5513" name="Google Shape;5513;p189"/>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189"/>
          <p:cNvGrpSpPr/>
          <p:nvPr/>
        </p:nvGrpSpPr>
        <p:grpSpPr>
          <a:xfrm>
            <a:off x="3596550" y="4284550"/>
            <a:ext cx="1950900" cy="360000"/>
            <a:chOff x="3596550" y="4284550"/>
            <a:chExt cx="1950900" cy="360000"/>
          </a:xfrm>
        </p:grpSpPr>
        <p:sp>
          <p:nvSpPr>
            <p:cNvPr id="5515" name="Google Shape;5515;p18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16" name="Google Shape;5516;p189"/>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517" name="Google Shape;5517;p18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518" name="Google Shape;5518;p189"/>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519" name="Google Shape;5519;p189"/>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520" name="Google Shape;5520;p189"/>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5521" name="Google Shape;5521;p189"/>
          <p:cNvGrpSpPr/>
          <p:nvPr/>
        </p:nvGrpSpPr>
        <p:grpSpPr>
          <a:xfrm>
            <a:off x="3595650" y="477875"/>
            <a:ext cx="1952700" cy="1405413"/>
            <a:chOff x="3595650" y="477875"/>
            <a:chExt cx="1952700" cy="1405413"/>
          </a:xfrm>
        </p:grpSpPr>
        <p:grpSp>
          <p:nvGrpSpPr>
            <p:cNvPr id="5522" name="Google Shape;5522;p189"/>
            <p:cNvGrpSpPr/>
            <p:nvPr/>
          </p:nvGrpSpPr>
          <p:grpSpPr>
            <a:xfrm>
              <a:off x="3595650" y="477875"/>
              <a:ext cx="1952700" cy="1405413"/>
              <a:chOff x="3595650" y="1403475"/>
              <a:chExt cx="1952700" cy="1405413"/>
            </a:xfrm>
          </p:grpSpPr>
          <p:sp>
            <p:nvSpPr>
              <p:cNvPr id="5523" name="Google Shape;5523;p189"/>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189"/>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5525" name="Google Shape;5525;p189"/>
              <p:cNvGrpSpPr/>
              <p:nvPr/>
            </p:nvGrpSpPr>
            <p:grpSpPr>
              <a:xfrm>
                <a:off x="3595650" y="2323188"/>
                <a:ext cx="1952700" cy="485700"/>
                <a:chOff x="3595650" y="2377325"/>
                <a:chExt cx="1952700" cy="485700"/>
              </a:xfrm>
            </p:grpSpPr>
            <p:sp>
              <p:nvSpPr>
                <p:cNvPr id="5526" name="Google Shape;5526;p189"/>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27" name="Google Shape;5527;p189"/>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5528" name="Google Shape;5528;p189"/>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189"/>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189"/>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1" name="Google Shape;5531;p189"/>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5532" name="Google Shape;5532;p189"/>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5533" name="Google Shape;5533;p189"/>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5534" name="Google Shape;5534;p189"/>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5535" name="Google Shape;5535;p189"/>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5536" name="Google Shape;5536;p189"/>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Outro</a:t>
            </a:r>
            <a:r>
              <a:rPr lang="en">
                <a:solidFill>
                  <a:schemeClr val="dk1"/>
                </a:solidFill>
              </a:rPr>
              <a:t> &amp; Walkthrough Instructions</a:t>
            </a:r>
            <a:endParaRPr/>
          </a:p>
        </p:txBody>
      </p:sp>
      <p:sp>
        <p:nvSpPr>
          <p:cNvPr id="5537" name="Google Shape;5537;p189"/>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189"/>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5539" name="Google Shape;5539;p189"/>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Prompt which is shown after team leader selects clock out</a:t>
            </a:r>
            <a:endParaRPr sz="900">
              <a:solidFill>
                <a:schemeClr val="dk1"/>
              </a:solidFill>
            </a:endParaRPr>
          </a:p>
        </p:txBody>
      </p:sp>
      <p:sp>
        <p:nvSpPr>
          <p:cNvPr id="5540" name="Google Shape;5540;p189"/>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189"/>
          <p:cNvSpPr/>
          <p:nvPr/>
        </p:nvSpPr>
        <p:spPr>
          <a:xfrm>
            <a:off x="3585525" y="1045998"/>
            <a:ext cx="1968900" cy="3145500"/>
          </a:xfrm>
          <a:prstGeom prst="roundRect">
            <a:avLst>
              <a:gd fmla="val 563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189"/>
          <p:cNvSpPr txBox="1"/>
          <p:nvPr/>
        </p:nvSpPr>
        <p:spPr>
          <a:xfrm>
            <a:off x="3643575" y="1565438"/>
            <a:ext cx="1852800" cy="48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Now that the job is complete, take the customer through a final walkthrough with the team. Have team member(s) assist with any tasks left over and be sure to take pictures of items or areas the customer notes.</a:t>
            </a:r>
            <a:endParaRPr sz="700"/>
          </a:p>
        </p:txBody>
      </p:sp>
      <p:sp>
        <p:nvSpPr>
          <p:cNvPr id="5543" name="Google Shape;5543;p189"/>
          <p:cNvSpPr txBox="1"/>
          <p:nvPr/>
        </p:nvSpPr>
        <p:spPr>
          <a:xfrm>
            <a:off x="3595525" y="1264575"/>
            <a:ext cx="5862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500">
                <a:solidFill>
                  <a:schemeClr val="dk1"/>
                </a:solidFill>
              </a:rPr>
              <a:t>Final Walkthrough</a:t>
            </a:r>
            <a:endParaRPr sz="500">
              <a:solidFill>
                <a:schemeClr val="dk1"/>
              </a:solidFill>
            </a:endParaRPr>
          </a:p>
          <a:p>
            <a:pPr indent="0" lvl="0" marL="0" rtl="0" algn="ctr">
              <a:spcBef>
                <a:spcPts val="0"/>
              </a:spcBef>
              <a:spcAft>
                <a:spcPts val="0"/>
              </a:spcAft>
              <a:buNone/>
            </a:pPr>
            <a:r>
              <a:t/>
            </a:r>
            <a:endParaRPr sz="500"/>
          </a:p>
        </p:txBody>
      </p:sp>
      <p:sp>
        <p:nvSpPr>
          <p:cNvPr id="5544" name="Google Shape;5544;p189"/>
          <p:cNvSpPr/>
          <p:nvPr/>
        </p:nvSpPr>
        <p:spPr>
          <a:xfrm>
            <a:off x="3667650" y="3572788"/>
            <a:ext cx="1788000" cy="3201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Next</a:t>
            </a:r>
            <a:endParaRPr sz="1200"/>
          </a:p>
        </p:txBody>
      </p:sp>
      <p:cxnSp>
        <p:nvCxnSpPr>
          <p:cNvPr id="5545" name="Google Shape;5545;p189"/>
          <p:cNvCxnSpPr/>
          <p:nvPr/>
        </p:nvCxnSpPr>
        <p:spPr>
          <a:xfrm>
            <a:off x="3675450" y="1264575"/>
            <a:ext cx="1793100" cy="0"/>
          </a:xfrm>
          <a:prstGeom prst="straightConnector1">
            <a:avLst/>
          </a:prstGeom>
          <a:noFill/>
          <a:ln cap="flat" cmpd="sng" w="28575">
            <a:solidFill>
              <a:schemeClr val="dk2"/>
            </a:solidFill>
            <a:prstDash val="solid"/>
            <a:round/>
            <a:headEnd len="med" w="med" type="none"/>
            <a:tailEnd len="med" w="med" type="none"/>
          </a:ln>
        </p:spPr>
      </p:cxnSp>
      <p:sp>
        <p:nvSpPr>
          <p:cNvPr id="5546" name="Google Shape;5546;p189"/>
          <p:cNvSpPr/>
          <p:nvPr/>
        </p:nvSpPr>
        <p:spPr>
          <a:xfrm>
            <a:off x="3842875" y="1219125"/>
            <a:ext cx="91500" cy="909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89"/>
          <p:cNvSpPr/>
          <p:nvPr/>
        </p:nvSpPr>
        <p:spPr>
          <a:xfrm>
            <a:off x="4480488" y="1226875"/>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89"/>
          <p:cNvSpPr/>
          <p:nvPr/>
        </p:nvSpPr>
        <p:spPr>
          <a:xfrm>
            <a:off x="5183450" y="1219125"/>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89"/>
          <p:cNvSpPr txBox="1"/>
          <p:nvPr/>
        </p:nvSpPr>
        <p:spPr>
          <a:xfrm>
            <a:off x="4238700" y="1242725"/>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500">
                <a:solidFill>
                  <a:schemeClr val="dk1"/>
                </a:solidFill>
              </a:rPr>
              <a:t>Upload Images</a:t>
            </a:r>
            <a:endParaRPr sz="500">
              <a:solidFill>
                <a:schemeClr val="dk1"/>
              </a:solidFill>
            </a:endParaRPr>
          </a:p>
          <a:p>
            <a:pPr indent="0" lvl="0" marL="0" rtl="0" algn="ctr">
              <a:spcBef>
                <a:spcPts val="0"/>
              </a:spcBef>
              <a:spcAft>
                <a:spcPts val="0"/>
              </a:spcAft>
              <a:buNone/>
            </a:pPr>
            <a:r>
              <a:t/>
            </a:r>
            <a:endParaRPr sz="500"/>
          </a:p>
        </p:txBody>
      </p:sp>
      <p:sp>
        <p:nvSpPr>
          <p:cNvPr id="5550" name="Google Shape;5550;p189"/>
          <p:cNvSpPr txBox="1"/>
          <p:nvPr/>
        </p:nvSpPr>
        <p:spPr>
          <a:xfrm>
            <a:off x="4941650" y="1242713"/>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500">
                <a:solidFill>
                  <a:schemeClr val="dk1"/>
                </a:solidFill>
              </a:rPr>
              <a:t>Completion Form</a:t>
            </a:r>
            <a:endParaRPr sz="500"/>
          </a:p>
        </p:txBody>
      </p:sp>
      <p:sp>
        <p:nvSpPr>
          <p:cNvPr id="5551" name="Google Shape;5551;p189"/>
          <p:cNvSpPr txBox="1"/>
          <p:nvPr/>
        </p:nvSpPr>
        <p:spPr>
          <a:xfrm>
            <a:off x="3718500" y="2276175"/>
            <a:ext cx="1707000" cy="10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900"/>
              <a:t>“Hey Mr/Mrs (Name). I believe we are about wrapped up, just wanted to take the final walk around and see what else we can help with and any items or areas we need to take note of”</a:t>
            </a:r>
            <a:endParaRPr b="1" i="1" sz="900"/>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5" name="Shape 5555"/>
        <p:cNvGrpSpPr/>
        <p:nvPr/>
      </p:nvGrpSpPr>
      <p:grpSpPr>
        <a:xfrm>
          <a:off x="0" y="0"/>
          <a:ext cx="0" cy="0"/>
          <a:chOff x="0" y="0"/>
          <a:chExt cx="0" cy="0"/>
        </a:xfrm>
      </p:grpSpPr>
      <p:pic>
        <p:nvPicPr>
          <p:cNvPr id="5556" name="Google Shape;5556;p19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557" name="Google Shape;5557;p190"/>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5558" name="Google Shape;5558;p190"/>
          <p:cNvGrpSpPr/>
          <p:nvPr/>
        </p:nvGrpSpPr>
        <p:grpSpPr>
          <a:xfrm>
            <a:off x="3586200" y="2998825"/>
            <a:ext cx="1950900" cy="320100"/>
            <a:chOff x="3586200" y="3404100"/>
            <a:chExt cx="1950900" cy="320100"/>
          </a:xfrm>
        </p:grpSpPr>
        <p:sp>
          <p:nvSpPr>
            <p:cNvPr id="5559" name="Google Shape;5559;p190"/>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5560" name="Google Shape;5560;p190"/>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1" name="Google Shape;5561;p190"/>
          <p:cNvGrpSpPr/>
          <p:nvPr/>
        </p:nvGrpSpPr>
        <p:grpSpPr>
          <a:xfrm>
            <a:off x="3596550" y="4284550"/>
            <a:ext cx="1950900" cy="360000"/>
            <a:chOff x="3596550" y="4284550"/>
            <a:chExt cx="1950900" cy="360000"/>
          </a:xfrm>
        </p:grpSpPr>
        <p:sp>
          <p:nvSpPr>
            <p:cNvPr id="5562" name="Google Shape;5562;p19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3" name="Google Shape;5563;p190"/>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564" name="Google Shape;5564;p19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565" name="Google Shape;5565;p190"/>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566" name="Google Shape;5566;p190"/>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567" name="Google Shape;5567;p190"/>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5568" name="Google Shape;5568;p190"/>
          <p:cNvGrpSpPr/>
          <p:nvPr/>
        </p:nvGrpSpPr>
        <p:grpSpPr>
          <a:xfrm>
            <a:off x="3595650" y="477875"/>
            <a:ext cx="1952700" cy="1405413"/>
            <a:chOff x="3595650" y="477875"/>
            <a:chExt cx="1952700" cy="1405413"/>
          </a:xfrm>
        </p:grpSpPr>
        <p:grpSp>
          <p:nvGrpSpPr>
            <p:cNvPr id="5569" name="Google Shape;5569;p190"/>
            <p:cNvGrpSpPr/>
            <p:nvPr/>
          </p:nvGrpSpPr>
          <p:grpSpPr>
            <a:xfrm>
              <a:off x="3595650" y="477875"/>
              <a:ext cx="1952700" cy="1405413"/>
              <a:chOff x="3595650" y="1403475"/>
              <a:chExt cx="1952700" cy="1405413"/>
            </a:xfrm>
          </p:grpSpPr>
          <p:sp>
            <p:nvSpPr>
              <p:cNvPr id="5570" name="Google Shape;5570;p190"/>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90"/>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5572" name="Google Shape;5572;p190"/>
              <p:cNvGrpSpPr/>
              <p:nvPr/>
            </p:nvGrpSpPr>
            <p:grpSpPr>
              <a:xfrm>
                <a:off x="3595650" y="2323188"/>
                <a:ext cx="1952700" cy="485700"/>
                <a:chOff x="3595650" y="2377325"/>
                <a:chExt cx="1952700" cy="485700"/>
              </a:xfrm>
            </p:grpSpPr>
            <p:sp>
              <p:nvSpPr>
                <p:cNvPr id="5573" name="Google Shape;5573;p190"/>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74" name="Google Shape;5574;p190"/>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5575" name="Google Shape;5575;p190"/>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190"/>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190"/>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8" name="Google Shape;5578;p190"/>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5579" name="Google Shape;5579;p190"/>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5580" name="Google Shape;5580;p190"/>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5581" name="Google Shape;5581;p190"/>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5582" name="Google Shape;5582;p190"/>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5583" name="Google Shape;5583;p190"/>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Outro</a:t>
            </a:r>
            <a:r>
              <a:rPr lang="en">
                <a:solidFill>
                  <a:schemeClr val="dk1"/>
                </a:solidFill>
              </a:rPr>
              <a:t> &amp; Walkthrough Instructions (cont’d)</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5584" name="Google Shape;5584;p190"/>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190"/>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5586" name="Google Shape;5586;p190"/>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Prompt shown after script message. Team member will take pictures and upload images of completed areas</a:t>
            </a:r>
            <a:endParaRPr sz="900">
              <a:solidFill>
                <a:schemeClr val="dk1"/>
              </a:solidFill>
            </a:endParaRPr>
          </a:p>
        </p:txBody>
      </p:sp>
      <p:sp>
        <p:nvSpPr>
          <p:cNvPr id="5587" name="Google Shape;5587;p190"/>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190"/>
          <p:cNvSpPr/>
          <p:nvPr/>
        </p:nvSpPr>
        <p:spPr>
          <a:xfrm>
            <a:off x="3585525" y="1045998"/>
            <a:ext cx="1968900" cy="3145500"/>
          </a:xfrm>
          <a:prstGeom prst="roundRect">
            <a:avLst>
              <a:gd fmla="val 563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190"/>
          <p:cNvSpPr txBox="1"/>
          <p:nvPr/>
        </p:nvSpPr>
        <p:spPr>
          <a:xfrm>
            <a:off x="3601075" y="1264575"/>
            <a:ext cx="575100" cy="2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Final Walkthrough</a:t>
            </a:r>
            <a:endParaRPr sz="500"/>
          </a:p>
        </p:txBody>
      </p:sp>
      <p:sp>
        <p:nvSpPr>
          <p:cNvPr id="5590" name="Google Shape;5590;p190"/>
          <p:cNvSpPr txBox="1"/>
          <p:nvPr/>
        </p:nvSpPr>
        <p:spPr>
          <a:xfrm>
            <a:off x="3748650" y="1654925"/>
            <a:ext cx="16206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Please take images of completed job site. Images should include:</a:t>
            </a:r>
            <a:endParaRPr sz="700"/>
          </a:p>
        </p:txBody>
      </p:sp>
      <p:sp>
        <p:nvSpPr>
          <p:cNvPr id="5591" name="Google Shape;5591;p190"/>
          <p:cNvSpPr/>
          <p:nvPr/>
        </p:nvSpPr>
        <p:spPr>
          <a:xfrm>
            <a:off x="3667650" y="3572788"/>
            <a:ext cx="1788000" cy="3201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Next</a:t>
            </a:r>
            <a:endParaRPr sz="1200"/>
          </a:p>
        </p:txBody>
      </p:sp>
      <p:cxnSp>
        <p:nvCxnSpPr>
          <p:cNvPr id="5592" name="Google Shape;5592;p190"/>
          <p:cNvCxnSpPr/>
          <p:nvPr/>
        </p:nvCxnSpPr>
        <p:spPr>
          <a:xfrm>
            <a:off x="3675450" y="1264575"/>
            <a:ext cx="1793100" cy="0"/>
          </a:xfrm>
          <a:prstGeom prst="straightConnector1">
            <a:avLst/>
          </a:prstGeom>
          <a:noFill/>
          <a:ln cap="flat" cmpd="sng" w="28575">
            <a:solidFill>
              <a:schemeClr val="dk2"/>
            </a:solidFill>
            <a:prstDash val="solid"/>
            <a:round/>
            <a:headEnd len="med" w="med" type="none"/>
            <a:tailEnd len="med" w="med" type="none"/>
          </a:ln>
        </p:spPr>
      </p:cxnSp>
      <p:sp>
        <p:nvSpPr>
          <p:cNvPr id="5593" name="Google Shape;5593;p190"/>
          <p:cNvSpPr/>
          <p:nvPr/>
        </p:nvSpPr>
        <p:spPr>
          <a:xfrm>
            <a:off x="3842875" y="121912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190"/>
          <p:cNvSpPr/>
          <p:nvPr/>
        </p:nvSpPr>
        <p:spPr>
          <a:xfrm>
            <a:off x="4480488" y="1226875"/>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90"/>
          <p:cNvSpPr/>
          <p:nvPr/>
        </p:nvSpPr>
        <p:spPr>
          <a:xfrm>
            <a:off x="5183450" y="1219125"/>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90"/>
          <p:cNvSpPr txBox="1"/>
          <p:nvPr/>
        </p:nvSpPr>
        <p:spPr>
          <a:xfrm>
            <a:off x="4941650" y="1242738"/>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500">
                <a:solidFill>
                  <a:schemeClr val="dk1"/>
                </a:solidFill>
              </a:rPr>
              <a:t>Completion Form</a:t>
            </a:r>
            <a:endParaRPr sz="500">
              <a:solidFill>
                <a:schemeClr val="dk1"/>
              </a:solidFill>
            </a:endParaRPr>
          </a:p>
          <a:p>
            <a:pPr indent="0" lvl="0" marL="0" rtl="0" algn="ctr">
              <a:spcBef>
                <a:spcPts val="0"/>
              </a:spcBef>
              <a:spcAft>
                <a:spcPts val="0"/>
              </a:spcAft>
              <a:buNone/>
            </a:pPr>
            <a:r>
              <a:t/>
            </a:r>
            <a:endParaRPr sz="500"/>
          </a:p>
        </p:txBody>
      </p:sp>
      <p:sp>
        <p:nvSpPr>
          <p:cNvPr id="5597" name="Google Shape;5597;p190"/>
          <p:cNvSpPr txBox="1"/>
          <p:nvPr/>
        </p:nvSpPr>
        <p:spPr>
          <a:xfrm>
            <a:off x="3761700" y="2228963"/>
            <a:ext cx="1620600" cy="5778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SzPts val="900"/>
              <a:buChar char="●"/>
            </a:pPr>
            <a:r>
              <a:rPr b="1" i="1" lang="en" sz="900"/>
              <a:t>Empty rooms</a:t>
            </a:r>
            <a:endParaRPr b="1" i="1" sz="900"/>
          </a:p>
          <a:p>
            <a:pPr indent="-285750" lvl="0" marL="457200" rtl="0" algn="l">
              <a:spcBef>
                <a:spcPts val="0"/>
              </a:spcBef>
              <a:spcAft>
                <a:spcPts val="0"/>
              </a:spcAft>
              <a:buSzPts val="900"/>
              <a:buChar char="●"/>
            </a:pPr>
            <a:r>
              <a:rPr b="1" i="1" lang="en" sz="900"/>
              <a:t>Packed truck</a:t>
            </a:r>
            <a:endParaRPr b="1" i="1" sz="900"/>
          </a:p>
          <a:p>
            <a:pPr indent="-285750" lvl="0" marL="457200" rtl="0" algn="l">
              <a:spcBef>
                <a:spcPts val="0"/>
              </a:spcBef>
              <a:spcAft>
                <a:spcPts val="0"/>
              </a:spcAft>
              <a:buSzPts val="900"/>
              <a:buChar char="●"/>
            </a:pPr>
            <a:r>
              <a:rPr b="1" i="1" lang="en" sz="900"/>
              <a:t>Left over items</a:t>
            </a:r>
            <a:endParaRPr b="1" i="1" sz="900"/>
          </a:p>
        </p:txBody>
      </p:sp>
      <p:sp>
        <p:nvSpPr>
          <p:cNvPr id="5598" name="Google Shape;5598;p190"/>
          <p:cNvSpPr/>
          <p:nvPr/>
        </p:nvSpPr>
        <p:spPr>
          <a:xfrm>
            <a:off x="4284450" y="2910625"/>
            <a:ext cx="575100" cy="4803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Upload Images</a:t>
            </a:r>
            <a:endParaRPr sz="800"/>
          </a:p>
        </p:txBody>
      </p:sp>
      <p:sp>
        <p:nvSpPr>
          <p:cNvPr id="5599" name="Google Shape;5599;p190"/>
          <p:cNvSpPr txBox="1"/>
          <p:nvPr/>
        </p:nvSpPr>
        <p:spPr>
          <a:xfrm>
            <a:off x="4238700" y="1242725"/>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chemeClr val="dk1"/>
                </a:solidFill>
              </a:rPr>
              <a:t>Upload Images</a:t>
            </a:r>
            <a:endParaRPr sz="500">
              <a:solidFill>
                <a:schemeClr val="dk1"/>
              </a:solidFill>
            </a:endParaRPr>
          </a:p>
          <a:p>
            <a:pPr indent="0" lvl="0" marL="0" rtl="0" algn="ctr">
              <a:spcBef>
                <a:spcPts val="0"/>
              </a:spcBef>
              <a:spcAft>
                <a:spcPts val="0"/>
              </a:spcAft>
              <a:buNone/>
            </a:pPr>
            <a:r>
              <a:t/>
            </a:r>
            <a:endParaRPr sz="500"/>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3" name="Shape 5603"/>
        <p:cNvGrpSpPr/>
        <p:nvPr/>
      </p:nvGrpSpPr>
      <p:grpSpPr>
        <a:xfrm>
          <a:off x="0" y="0"/>
          <a:ext cx="0" cy="0"/>
          <a:chOff x="0" y="0"/>
          <a:chExt cx="0" cy="0"/>
        </a:xfrm>
      </p:grpSpPr>
      <p:pic>
        <p:nvPicPr>
          <p:cNvPr id="5604" name="Google Shape;5604;p19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605" name="Google Shape;5605;p191"/>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Outro</a:t>
            </a:r>
            <a:r>
              <a:rPr lang="en">
                <a:solidFill>
                  <a:schemeClr val="dk1"/>
                </a:solidFill>
              </a:rPr>
              <a:t> &amp; Walkthrough Instructions - Uploading Images</a:t>
            </a:r>
            <a:endParaRPr>
              <a:solidFill>
                <a:schemeClr val="dk1"/>
              </a:solidFill>
            </a:endParaRPr>
          </a:p>
          <a:p>
            <a:pPr indent="0" lvl="0" marL="0" rtl="0" algn="l">
              <a:spcBef>
                <a:spcPts val="0"/>
              </a:spcBef>
              <a:spcAft>
                <a:spcPts val="0"/>
              </a:spcAft>
              <a:buNone/>
            </a:pPr>
            <a:r>
              <a:t/>
            </a:r>
            <a:endParaRPr/>
          </a:p>
        </p:txBody>
      </p:sp>
      <p:sp>
        <p:nvSpPr>
          <p:cNvPr id="5606" name="Google Shape;5606;p191"/>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Process for team member to select or take images of indicated areas</a:t>
            </a:r>
            <a:endParaRPr sz="900"/>
          </a:p>
        </p:txBody>
      </p:sp>
      <p:grpSp>
        <p:nvGrpSpPr>
          <p:cNvPr id="5607" name="Google Shape;5607;p191"/>
          <p:cNvGrpSpPr/>
          <p:nvPr/>
        </p:nvGrpSpPr>
        <p:grpSpPr>
          <a:xfrm>
            <a:off x="3596550" y="4284550"/>
            <a:ext cx="1950900" cy="360000"/>
            <a:chOff x="3596550" y="4284550"/>
            <a:chExt cx="1950900" cy="360000"/>
          </a:xfrm>
        </p:grpSpPr>
        <p:grpSp>
          <p:nvGrpSpPr>
            <p:cNvPr id="5608" name="Google Shape;5608;p191"/>
            <p:cNvGrpSpPr/>
            <p:nvPr/>
          </p:nvGrpSpPr>
          <p:grpSpPr>
            <a:xfrm>
              <a:off x="3596550" y="4284550"/>
              <a:ext cx="1950900" cy="360000"/>
              <a:chOff x="3596550" y="4284550"/>
              <a:chExt cx="1950900" cy="360000"/>
            </a:xfrm>
          </p:grpSpPr>
          <p:sp>
            <p:nvSpPr>
              <p:cNvPr id="5609" name="Google Shape;5609;p19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10" name="Google Shape;5610;p191"/>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5611" name="Google Shape;5611;p191"/>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612" name="Google Shape;5612;p191"/>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5613" name="Google Shape;5613;p191"/>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5614" name="Google Shape;5614;p191"/>
            <p:cNvPicPr preferRelativeResize="0"/>
            <p:nvPr/>
          </p:nvPicPr>
          <p:blipFill>
            <a:blip r:embed="rId8">
              <a:alphaModFix/>
            </a:blip>
            <a:stretch>
              <a:fillRect/>
            </a:stretch>
          </p:blipFill>
          <p:spPr>
            <a:xfrm>
              <a:off x="4822339" y="4357425"/>
              <a:ext cx="228975" cy="230175"/>
            </a:xfrm>
            <a:prstGeom prst="rect">
              <a:avLst/>
            </a:prstGeom>
            <a:noFill/>
            <a:ln>
              <a:noFill/>
            </a:ln>
          </p:spPr>
        </p:pic>
      </p:grpSp>
      <p:pic>
        <p:nvPicPr>
          <p:cNvPr id="5615" name="Google Shape;5615;p191"/>
          <p:cNvPicPr preferRelativeResize="0"/>
          <p:nvPr/>
        </p:nvPicPr>
        <p:blipFill>
          <a:blip r:embed="rId9">
            <a:alphaModFix/>
          </a:blip>
          <a:stretch>
            <a:fillRect/>
          </a:stretch>
        </p:blipFill>
        <p:spPr>
          <a:xfrm>
            <a:off x="3596550" y="2440600"/>
            <a:ext cx="1950899" cy="1810419"/>
          </a:xfrm>
          <a:prstGeom prst="rect">
            <a:avLst/>
          </a:prstGeom>
          <a:noFill/>
          <a:ln>
            <a:noFill/>
          </a:ln>
        </p:spPr>
      </p:pic>
      <p:sp>
        <p:nvSpPr>
          <p:cNvPr id="5616" name="Google Shape;5616;p191"/>
          <p:cNvSpPr/>
          <p:nvPr/>
        </p:nvSpPr>
        <p:spPr>
          <a:xfrm>
            <a:off x="3591450" y="579600"/>
            <a:ext cx="1956000" cy="186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Selected image shows up here</a:t>
            </a:r>
            <a:endParaRPr/>
          </a:p>
        </p:txBody>
      </p:sp>
      <p:sp>
        <p:nvSpPr>
          <p:cNvPr id="5617" name="Google Shape;5617;p191"/>
          <p:cNvSpPr txBox="1"/>
          <p:nvPr/>
        </p:nvSpPr>
        <p:spPr>
          <a:xfrm>
            <a:off x="3596550" y="330800"/>
            <a:ext cx="7764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Cancel</a:t>
            </a:r>
            <a:endParaRPr sz="900"/>
          </a:p>
        </p:txBody>
      </p:sp>
      <p:sp>
        <p:nvSpPr>
          <p:cNvPr id="5618" name="Google Shape;5618;p191"/>
          <p:cNvSpPr txBox="1"/>
          <p:nvPr/>
        </p:nvSpPr>
        <p:spPr>
          <a:xfrm>
            <a:off x="5089275" y="330800"/>
            <a:ext cx="7764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Next</a:t>
            </a:r>
            <a:endParaRPr sz="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0"/>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 (cont’d)</a:t>
            </a:r>
            <a:endParaRPr/>
          </a:p>
        </p:txBody>
      </p:sp>
      <p:sp>
        <p:nvSpPr>
          <p:cNvPr id="418" name="Google Shape;418;p30"/>
          <p:cNvSpPr txBox="1"/>
          <p:nvPr/>
        </p:nvSpPr>
        <p:spPr>
          <a:xfrm>
            <a:off x="248525" y="69105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This represents the initial home screen for all users on the team member side.</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Elements:</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Rules (cont’d):</a:t>
            </a:r>
            <a:endParaRPr sz="900">
              <a:solidFill>
                <a:schemeClr val="dk1"/>
              </a:solidFill>
            </a:endParaRPr>
          </a:p>
          <a:p>
            <a:pPr indent="-247650" lvl="0" marL="457200" rtl="0" algn="l">
              <a:spcBef>
                <a:spcPts val="0"/>
              </a:spcBef>
              <a:spcAft>
                <a:spcPts val="0"/>
              </a:spcAft>
              <a:buClr>
                <a:schemeClr val="dk1"/>
              </a:buClr>
              <a:buSzPts val="300"/>
              <a:buAutoNum type="alphaUcPeriod"/>
            </a:pPr>
            <a:r>
              <a:rPr lang="en" sz="300">
                <a:solidFill>
                  <a:schemeClr val="dk1"/>
                </a:solidFill>
              </a:rPr>
              <a:t>Welcome message</a:t>
            </a:r>
            <a:endParaRPr sz="300">
              <a:solidFill>
                <a:schemeClr val="dk1"/>
              </a:solidFill>
            </a:endParaRPr>
          </a:p>
          <a:p>
            <a:pPr indent="-247650" lvl="0" marL="457200" rtl="0" algn="l">
              <a:spcBef>
                <a:spcPts val="0"/>
              </a:spcBef>
              <a:spcAft>
                <a:spcPts val="0"/>
              </a:spcAft>
              <a:buClr>
                <a:schemeClr val="dk1"/>
              </a:buClr>
              <a:buSzPts val="300"/>
              <a:buAutoNum type="alphaUcPeriod"/>
            </a:pPr>
            <a:r>
              <a:rPr lang="en" sz="300">
                <a:solidFill>
                  <a:schemeClr val="dk1"/>
                </a:solidFill>
              </a:rPr>
              <a:t>Points</a:t>
            </a:r>
            <a:endParaRPr sz="300" u="sng">
              <a:solidFill>
                <a:schemeClr val="dk1"/>
              </a:solidFill>
            </a:endParaRPr>
          </a:p>
          <a:p>
            <a:pPr indent="-247650" lvl="0" marL="457200" rtl="0" algn="l">
              <a:spcBef>
                <a:spcPts val="0"/>
              </a:spcBef>
              <a:spcAft>
                <a:spcPts val="0"/>
              </a:spcAft>
              <a:buClr>
                <a:schemeClr val="dk1"/>
              </a:buClr>
              <a:buSzPts val="300"/>
              <a:buAutoNum type="alphaUcPeriod"/>
            </a:pPr>
            <a:r>
              <a:rPr lang="en" sz="300">
                <a:solidFill>
                  <a:schemeClr val="dk1"/>
                </a:solidFill>
              </a:rPr>
              <a:t>Discounts</a:t>
            </a:r>
            <a:endParaRPr sz="300" u="sng">
              <a:solidFill>
                <a:schemeClr val="dk1"/>
              </a:solidFill>
            </a:endParaRPr>
          </a:p>
          <a:p>
            <a:pPr indent="-247650" lvl="0" marL="457200" rtl="0" algn="l">
              <a:spcBef>
                <a:spcPts val="0"/>
              </a:spcBef>
              <a:spcAft>
                <a:spcPts val="0"/>
              </a:spcAft>
              <a:buClr>
                <a:schemeClr val="dk1"/>
              </a:buClr>
              <a:buSzPts val="300"/>
              <a:buAutoNum type="alphaUcPeriod"/>
            </a:pPr>
            <a:r>
              <a:rPr lang="en" sz="300">
                <a:solidFill>
                  <a:schemeClr val="dk1"/>
                </a:solidFill>
              </a:rPr>
              <a:t>Progress Bar</a:t>
            </a:r>
            <a:endParaRPr sz="300">
              <a:solidFill>
                <a:schemeClr val="dk1"/>
              </a:solidFill>
            </a:endParaRPr>
          </a:p>
          <a:p>
            <a:pPr indent="-279400" lvl="0" marL="457200" rtl="0" algn="l">
              <a:spcBef>
                <a:spcPts val="0"/>
              </a:spcBef>
              <a:spcAft>
                <a:spcPts val="0"/>
              </a:spcAft>
              <a:buClr>
                <a:schemeClr val="dk1"/>
              </a:buClr>
              <a:buSzPts val="800"/>
              <a:buAutoNum type="alphaUcPeriod"/>
            </a:pPr>
            <a:r>
              <a:rPr lang="en" sz="800">
                <a:solidFill>
                  <a:schemeClr val="dk1"/>
                </a:solidFill>
              </a:rPr>
              <a:t>Points &amp; Rewards Program*</a:t>
            </a:r>
            <a:endParaRPr sz="800">
              <a:solidFill>
                <a:schemeClr val="dk1"/>
              </a:solidFill>
            </a:endParaRPr>
          </a:p>
          <a:p>
            <a:pPr indent="-279400" lvl="1" marL="914400" rtl="0" algn="l">
              <a:spcBef>
                <a:spcPts val="0"/>
              </a:spcBef>
              <a:spcAft>
                <a:spcPts val="0"/>
              </a:spcAft>
              <a:buClr>
                <a:schemeClr val="dk1"/>
              </a:buClr>
              <a:buSzPts val="800"/>
              <a:buAutoNum type="alphaLcPeriod"/>
            </a:pPr>
            <a:r>
              <a:rPr lang="en" sz="800">
                <a:solidFill>
                  <a:schemeClr val="dk1"/>
                </a:solidFill>
              </a:rPr>
              <a:t>This is an accordion style menu that a team can open and learn about activities they can perform to earn more points. Links to activities will be present in this box and generated by admin in the </a:t>
            </a:r>
            <a:r>
              <a:rPr lang="en" sz="800" u="sng">
                <a:solidFill>
                  <a:schemeClr val="dk1"/>
                </a:solidFill>
              </a:rPr>
              <a:t>dashboard</a:t>
            </a:r>
            <a:endParaRPr sz="800" u="sng">
              <a:solidFill>
                <a:schemeClr val="dk1"/>
              </a:solidFill>
            </a:endParaRPr>
          </a:p>
          <a:p>
            <a:pPr indent="-279400" lvl="0" marL="457200" rtl="0" algn="l">
              <a:spcBef>
                <a:spcPts val="0"/>
              </a:spcBef>
              <a:spcAft>
                <a:spcPts val="0"/>
              </a:spcAft>
              <a:buClr>
                <a:schemeClr val="dk1"/>
              </a:buClr>
              <a:buSzPts val="800"/>
              <a:buAutoNum type="alphaUcPeriod"/>
            </a:pPr>
            <a:r>
              <a:rPr lang="en" sz="800">
                <a:solidFill>
                  <a:schemeClr val="dk1"/>
                </a:solidFill>
              </a:rPr>
              <a:t>Upcoming Appointments*</a:t>
            </a:r>
            <a:endParaRPr sz="800">
              <a:solidFill>
                <a:schemeClr val="dk1"/>
              </a:solidFill>
            </a:endParaRPr>
          </a:p>
          <a:p>
            <a:pPr indent="-279400" lvl="1" marL="914400" rtl="0" algn="l">
              <a:spcBef>
                <a:spcPts val="0"/>
              </a:spcBef>
              <a:spcAft>
                <a:spcPts val="0"/>
              </a:spcAft>
              <a:buClr>
                <a:schemeClr val="dk1"/>
              </a:buClr>
              <a:buSzPts val="800"/>
              <a:buAutoNum type="alphaLcPeriod"/>
            </a:pPr>
            <a:r>
              <a:rPr lang="en" sz="800">
                <a:solidFill>
                  <a:schemeClr val="dk1"/>
                </a:solidFill>
              </a:rPr>
              <a:t>This will be a clickable element representing the next upcoming shift. Upon clicking it will open up the shift details</a:t>
            </a:r>
            <a:endParaRPr sz="800">
              <a:solidFill>
                <a:schemeClr val="dk1"/>
              </a:solidFill>
            </a:endParaRPr>
          </a:p>
          <a:p>
            <a:pPr indent="-279400" lvl="0" marL="457200" rtl="0" algn="l">
              <a:spcBef>
                <a:spcPts val="0"/>
              </a:spcBef>
              <a:spcAft>
                <a:spcPts val="0"/>
              </a:spcAft>
              <a:buClr>
                <a:schemeClr val="dk1"/>
              </a:buClr>
              <a:buSzPts val="800"/>
              <a:buAutoNum type="alphaUcPeriod"/>
            </a:pPr>
            <a:r>
              <a:rPr lang="en" sz="800">
                <a:solidFill>
                  <a:schemeClr val="dk1"/>
                </a:solidFill>
              </a:rPr>
              <a:t>Notifications* </a:t>
            </a:r>
            <a:endParaRPr sz="800">
              <a:solidFill>
                <a:schemeClr val="dk1"/>
              </a:solidFill>
            </a:endParaRPr>
          </a:p>
          <a:p>
            <a:pPr indent="-279400" lvl="1" marL="914400" rtl="0" algn="l">
              <a:spcBef>
                <a:spcPts val="0"/>
              </a:spcBef>
              <a:spcAft>
                <a:spcPts val="0"/>
              </a:spcAft>
              <a:buClr>
                <a:schemeClr val="dk1"/>
              </a:buClr>
              <a:buSzPts val="800"/>
              <a:buAutoNum type="alphaLcPeriod"/>
            </a:pPr>
            <a:r>
              <a:rPr lang="en" sz="800">
                <a:solidFill>
                  <a:schemeClr val="dk1"/>
                </a:solidFill>
              </a:rPr>
              <a:t>Anytime an appointment update or request is made team member will receive notification in home page. It will open up a temporary notification page where a team member can view and approve/deny appointment updates.</a:t>
            </a:r>
            <a:endParaRPr sz="900">
              <a:solidFill>
                <a:schemeClr val="dk1"/>
              </a:solidFill>
            </a:endParaRPr>
          </a:p>
          <a:p>
            <a:pPr indent="0" lvl="0" marL="0" rtl="0" algn="l">
              <a:spcBef>
                <a:spcPts val="0"/>
              </a:spcBef>
              <a:spcAft>
                <a:spcPts val="0"/>
              </a:spcAft>
              <a:buNone/>
            </a:pPr>
            <a:r>
              <a:t/>
            </a:r>
            <a:endParaRPr sz="900"/>
          </a:p>
        </p:txBody>
      </p:sp>
      <p:pic>
        <p:nvPicPr>
          <p:cNvPr id="419" name="Google Shape;419;p3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20" name="Google Shape;420;p30"/>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sp>
        <p:nvSpPr>
          <p:cNvPr id="421" name="Google Shape;421;p30"/>
          <p:cNvSpPr txBox="1"/>
          <p:nvPr/>
        </p:nvSpPr>
        <p:spPr>
          <a:xfrm>
            <a:off x="3612550" y="1401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0</a:t>
            </a:r>
            <a:endParaRPr sz="1800"/>
          </a:p>
          <a:p>
            <a:pPr indent="0" lvl="0" marL="0" rtl="0" algn="l">
              <a:spcBef>
                <a:spcPts val="0"/>
              </a:spcBef>
              <a:spcAft>
                <a:spcPts val="0"/>
              </a:spcAft>
              <a:buNone/>
            </a:pPr>
            <a:r>
              <a:rPr lang="en" sz="900"/>
              <a:t>Points</a:t>
            </a:r>
            <a:endParaRPr sz="900"/>
          </a:p>
        </p:txBody>
      </p:sp>
      <p:sp>
        <p:nvSpPr>
          <p:cNvPr id="422" name="Google Shape;422;p30"/>
          <p:cNvSpPr txBox="1"/>
          <p:nvPr/>
        </p:nvSpPr>
        <p:spPr>
          <a:xfrm>
            <a:off x="4463975" y="1401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t>$13.00</a:t>
            </a:r>
            <a:endParaRPr sz="1500"/>
          </a:p>
          <a:p>
            <a:pPr indent="0" lvl="0" marL="0" rtl="0" algn="r">
              <a:spcBef>
                <a:spcPts val="0"/>
              </a:spcBef>
              <a:spcAft>
                <a:spcPts val="0"/>
              </a:spcAft>
              <a:buNone/>
            </a:pPr>
            <a:r>
              <a:rPr lang="en" sz="900"/>
              <a:t>Hourly Rate</a:t>
            </a:r>
            <a:endParaRPr sz="900"/>
          </a:p>
        </p:txBody>
      </p:sp>
      <p:sp>
        <p:nvSpPr>
          <p:cNvPr id="423" name="Google Shape;423;p30"/>
          <p:cNvSpPr/>
          <p:nvPr/>
        </p:nvSpPr>
        <p:spPr>
          <a:xfrm>
            <a:off x="3887653" y="1928700"/>
            <a:ext cx="141325" cy="90900"/>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 name="Google Shape;424;p30"/>
          <p:cNvGrpSpPr/>
          <p:nvPr/>
        </p:nvGrpSpPr>
        <p:grpSpPr>
          <a:xfrm>
            <a:off x="3596550" y="4284550"/>
            <a:ext cx="1950900" cy="360000"/>
            <a:chOff x="3596550" y="4284550"/>
            <a:chExt cx="1950900" cy="360000"/>
          </a:xfrm>
        </p:grpSpPr>
        <p:sp>
          <p:nvSpPr>
            <p:cNvPr id="425" name="Google Shape;425;p3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6" name="Google Shape;426;p30"/>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427" name="Google Shape;427;p3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28" name="Google Shape;428;p30"/>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429" name="Google Shape;429;p30"/>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430" name="Google Shape;430;p30"/>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431" name="Google Shape;431;p30"/>
          <p:cNvGrpSpPr/>
          <p:nvPr/>
        </p:nvGrpSpPr>
        <p:grpSpPr>
          <a:xfrm>
            <a:off x="3658000" y="2041100"/>
            <a:ext cx="1793100" cy="90900"/>
            <a:chOff x="3664450" y="2181050"/>
            <a:chExt cx="1793100" cy="90900"/>
          </a:xfrm>
        </p:grpSpPr>
        <p:cxnSp>
          <p:nvCxnSpPr>
            <p:cNvPr id="432" name="Google Shape;432;p30"/>
            <p:cNvCxnSpPr/>
            <p:nvPr/>
          </p:nvCxnSpPr>
          <p:spPr>
            <a:xfrm>
              <a:off x="3664450" y="2226500"/>
              <a:ext cx="1793100" cy="0"/>
            </a:xfrm>
            <a:prstGeom prst="straightConnector1">
              <a:avLst/>
            </a:prstGeom>
            <a:noFill/>
            <a:ln cap="flat" cmpd="sng" w="28575">
              <a:solidFill>
                <a:schemeClr val="dk2"/>
              </a:solidFill>
              <a:prstDash val="solid"/>
              <a:round/>
              <a:headEnd len="med" w="med" type="none"/>
              <a:tailEnd len="med" w="med" type="none"/>
            </a:ln>
          </p:spPr>
        </p:cxnSp>
        <p:sp>
          <p:nvSpPr>
            <p:cNvPr id="433" name="Google Shape;433;p30"/>
            <p:cNvSpPr/>
            <p:nvPr/>
          </p:nvSpPr>
          <p:spPr>
            <a:xfrm>
              <a:off x="38318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0"/>
            <p:cNvSpPr/>
            <p:nvPr/>
          </p:nvSpPr>
          <p:spPr>
            <a:xfrm>
              <a:off x="4091338"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0"/>
            <p:cNvSpPr/>
            <p:nvPr/>
          </p:nvSpPr>
          <p:spPr>
            <a:xfrm>
              <a:off x="43523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0"/>
            <p:cNvSpPr/>
            <p:nvPr/>
          </p:nvSpPr>
          <p:spPr>
            <a:xfrm>
              <a:off x="4613363"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0"/>
            <p:cNvSpPr/>
            <p:nvPr/>
          </p:nvSpPr>
          <p:spPr>
            <a:xfrm>
              <a:off x="48910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0"/>
            <p:cNvSpPr/>
            <p:nvPr/>
          </p:nvSpPr>
          <p:spPr>
            <a:xfrm>
              <a:off x="51724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30"/>
          <p:cNvSpPr/>
          <p:nvPr/>
        </p:nvSpPr>
        <p:spPr>
          <a:xfrm>
            <a:off x="3585000" y="1007788"/>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Your next upcoming appointment is [date] at [time]</a:t>
            </a:r>
            <a:endParaRPr/>
          </a:p>
        </p:txBody>
      </p:sp>
      <p:sp>
        <p:nvSpPr>
          <p:cNvPr id="440" name="Google Shape;440;p30"/>
          <p:cNvSpPr/>
          <p:nvPr/>
        </p:nvSpPr>
        <p:spPr>
          <a:xfrm>
            <a:off x="3573550" y="2415975"/>
            <a:ext cx="1974000" cy="360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441" name="Google Shape;441;p30"/>
          <p:cNvSpPr/>
          <p:nvPr/>
        </p:nvSpPr>
        <p:spPr>
          <a:xfrm>
            <a:off x="5260900" y="2505975"/>
            <a:ext cx="190200" cy="180000"/>
          </a:xfrm>
          <a:prstGeom prst="mathPlus">
            <a:avLst>
              <a:gd fmla="val 23520" name="adj1"/>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0"/>
          <p:cNvSpPr/>
          <p:nvPr/>
        </p:nvSpPr>
        <p:spPr>
          <a:xfrm>
            <a:off x="3579100" y="2904263"/>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 have [x number] of job notification</a:t>
            </a:r>
            <a:endParaRPr/>
          </a:p>
        </p:txBody>
      </p:sp>
      <p:sp>
        <p:nvSpPr>
          <p:cNvPr id="443" name="Google Shape;443;p30"/>
          <p:cNvSpPr txBox="1"/>
          <p:nvPr/>
        </p:nvSpPr>
        <p:spPr>
          <a:xfrm>
            <a:off x="3585000" y="2091950"/>
            <a:ext cx="678900" cy="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Current Status</a:t>
            </a:r>
            <a:endParaRPr sz="600"/>
          </a:p>
        </p:txBody>
      </p:sp>
      <p:sp>
        <p:nvSpPr>
          <p:cNvPr id="444" name="Google Shape;444;p30"/>
          <p:cNvSpPr txBox="1"/>
          <p:nvPr/>
        </p:nvSpPr>
        <p:spPr>
          <a:xfrm>
            <a:off x="4918250" y="2099000"/>
            <a:ext cx="578400" cy="16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t>Next Level</a:t>
            </a:r>
            <a:endParaRPr sz="600"/>
          </a:p>
        </p:txBody>
      </p:sp>
      <p:sp>
        <p:nvSpPr>
          <p:cNvPr id="445" name="Google Shape;445;p30"/>
          <p:cNvSpPr/>
          <p:nvPr/>
        </p:nvSpPr>
        <p:spPr>
          <a:xfrm>
            <a:off x="3579100" y="3486475"/>
            <a:ext cx="19740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Message Board</a:t>
            </a:r>
            <a:endParaRPr b="1" sz="1100" u="sng">
              <a:solidFill>
                <a:schemeClr val="dk1"/>
              </a:solidFill>
            </a:endParaRPr>
          </a:p>
        </p:txBody>
      </p:sp>
      <p:grpSp>
        <p:nvGrpSpPr>
          <p:cNvPr id="446" name="Google Shape;446;p30"/>
          <p:cNvGrpSpPr/>
          <p:nvPr/>
        </p:nvGrpSpPr>
        <p:grpSpPr>
          <a:xfrm>
            <a:off x="3251866" y="1007788"/>
            <a:ext cx="439800" cy="327363"/>
            <a:chOff x="2730041" y="295488"/>
            <a:chExt cx="439800" cy="327363"/>
          </a:xfrm>
        </p:grpSpPr>
        <p:sp>
          <p:nvSpPr>
            <p:cNvPr id="447" name="Google Shape;447;p30"/>
            <p:cNvSpPr/>
            <p:nvPr/>
          </p:nvSpPr>
          <p:spPr>
            <a:xfrm>
              <a:off x="2750925" y="361550"/>
              <a:ext cx="261300" cy="2613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0"/>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a:t>
              </a:r>
              <a:endParaRPr/>
            </a:p>
          </p:txBody>
        </p:sp>
      </p:grpSp>
      <p:grpSp>
        <p:nvGrpSpPr>
          <p:cNvPr id="449" name="Google Shape;449;p30"/>
          <p:cNvGrpSpPr/>
          <p:nvPr/>
        </p:nvGrpSpPr>
        <p:grpSpPr>
          <a:xfrm>
            <a:off x="3850166" y="1448438"/>
            <a:ext cx="439800" cy="327363"/>
            <a:chOff x="2730041" y="295488"/>
            <a:chExt cx="439800" cy="327363"/>
          </a:xfrm>
        </p:grpSpPr>
        <p:sp>
          <p:nvSpPr>
            <p:cNvPr id="450" name="Google Shape;450;p30"/>
            <p:cNvSpPr/>
            <p:nvPr/>
          </p:nvSpPr>
          <p:spPr>
            <a:xfrm>
              <a:off x="2750925" y="361550"/>
              <a:ext cx="261300" cy="2613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0"/>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p:txBody>
        </p:sp>
      </p:grpSp>
      <p:grpSp>
        <p:nvGrpSpPr>
          <p:cNvPr id="452" name="Google Shape;452;p30"/>
          <p:cNvGrpSpPr/>
          <p:nvPr/>
        </p:nvGrpSpPr>
        <p:grpSpPr>
          <a:xfrm>
            <a:off x="4427066" y="1448438"/>
            <a:ext cx="439800" cy="327363"/>
            <a:chOff x="2730041" y="295488"/>
            <a:chExt cx="439800" cy="327363"/>
          </a:xfrm>
        </p:grpSpPr>
        <p:sp>
          <p:nvSpPr>
            <p:cNvPr id="453" name="Google Shape;453;p30"/>
            <p:cNvSpPr/>
            <p:nvPr/>
          </p:nvSpPr>
          <p:spPr>
            <a:xfrm>
              <a:off x="2750925" y="361550"/>
              <a:ext cx="261300" cy="2613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0"/>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grpSp>
      <p:grpSp>
        <p:nvGrpSpPr>
          <p:cNvPr id="455" name="Google Shape;455;p30"/>
          <p:cNvGrpSpPr/>
          <p:nvPr/>
        </p:nvGrpSpPr>
        <p:grpSpPr>
          <a:xfrm>
            <a:off x="3334316" y="1922863"/>
            <a:ext cx="439800" cy="327363"/>
            <a:chOff x="2730041" y="295488"/>
            <a:chExt cx="439800" cy="327363"/>
          </a:xfrm>
        </p:grpSpPr>
        <p:sp>
          <p:nvSpPr>
            <p:cNvPr id="456" name="Google Shape;456;p30"/>
            <p:cNvSpPr/>
            <p:nvPr/>
          </p:nvSpPr>
          <p:spPr>
            <a:xfrm>
              <a:off x="2750925" y="361550"/>
              <a:ext cx="261300" cy="2613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0"/>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
              </a:r>
              <a:endParaRPr/>
            </a:p>
          </p:txBody>
        </p:sp>
      </p:grpSp>
      <p:grpSp>
        <p:nvGrpSpPr>
          <p:cNvPr id="458" name="Google Shape;458;p30"/>
          <p:cNvGrpSpPr/>
          <p:nvPr/>
        </p:nvGrpSpPr>
        <p:grpSpPr>
          <a:xfrm>
            <a:off x="3278316" y="2424425"/>
            <a:ext cx="439800" cy="327363"/>
            <a:chOff x="2730041" y="295488"/>
            <a:chExt cx="439800" cy="327363"/>
          </a:xfrm>
        </p:grpSpPr>
        <p:sp>
          <p:nvSpPr>
            <p:cNvPr id="459" name="Google Shape;459;p30"/>
            <p:cNvSpPr/>
            <p:nvPr/>
          </p:nvSpPr>
          <p:spPr>
            <a:xfrm>
              <a:off x="2750925" y="361550"/>
              <a:ext cx="261300" cy="2613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0"/>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a:t>
              </a:r>
              <a:endParaRPr/>
            </a:p>
          </p:txBody>
        </p:sp>
      </p:grpSp>
      <p:grpSp>
        <p:nvGrpSpPr>
          <p:cNvPr id="461" name="Google Shape;461;p30"/>
          <p:cNvGrpSpPr/>
          <p:nvPr/>
        </p:nvGrpSpPr>
        <p:grpSpPr>
          <a:xfrm>
            <a:off x="3278316" y="2967538"/>
            <a:ext cx="439800" cy="327363"/>
            <a:chOff x="2730041" y="295488"/>
            <a:chExt cx="439800" cy="327363"/>
          </a:xfrm>
        </p:grpSpPr>
        <p:sp>
          <p:nvSpPr>
            <p:cNvPr id="462" name="Google Shape;462;p30"/>
            <p:cNvSpPr/>
            <p:nvPr/>
          </p:nvSpPr>
          <p:spPr>
            <a:xfrm>
              <a:off x="2750925" y="361550"/>
              <a:ext cx="261300" cy="2613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0"/>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a:t>
              </a:r>
              <a:endParaRPr/>
            </a:p>
          </p:txBody>
        </p:sp>
      </p:grpSp>
      <p:grpSp>
        <p:nvGrpSpPr>
          <p:cNvPr id="464" name="Google Shape;464;p30"/>
          <p:cNvGrpSpPr/>
          <p:nvPr/>
        </p:nvGrpSpPr>
        <p:grpSpPr>
          <a:xfrm>
            <a:off x="3278316" y="3486463"/>
            <a:ext cx="439800" cy="327363"/>
            <a:chOff x="2730041" y="295488"/>
            <a:chExt cx="439800" cy="327363"/>
          </a:xfrm>
        </p:grpSpPr>
        <p:sp>
          <p:nvSpPr>
            <p:cNvPr id="465" name="Google Shape;465;p30"/>
            <p:cNvSpPr/>
            <p:nvPr/>
          </p:nvSpPr>
          <p:spPr>
            <a:xfrm>
              <a:off x="2750925" y="361550"/>
              <a:ext cx="261300" cy="2613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0"/>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t>
              </a:r>
              <a:endParaRPr/>
            </a:p>
          </p:txBody>
        </p:sp>
      </p:grpSp>
      <p:grpSp>
        <p:nvGrpSpPr>
          <p:cNvPr id="467" name="Google Shape;467;p30"/>
          <p:cNvGrpSpPr/>
          <p:nvPr/>
        </p:nvGrpSpPr>
        <p:grpSpPr>
          <a:xfrm>
            <a:off x="3405241" y="4300863"/>
            <a:ext cx="439800" cy="327363"/>
            <a:chOff x="2730041" y="295488"/>
            <a:chExt cx="439800" cy="327363"/>
          </a:xfrm>
        </p:grpSpPr>
        <p:sp>
          <p:nvSpPr>
            <p:cNvPr id="468" name="Google Shape;468;p30"/>
            <p:cNvSpPr/>
            <p:nvPr/>
          </p:nvSpPr>
          <p:spPr>
            <a:xfrm>
              <a:off x="2750925" y="361550"/>
              <a:ext cx="261300" cy="2613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0"/>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a:t>
              </a:r>
              <a:endParaRPr/>
            </a:p>
          </p:txBody>
        </p:sp>
      </p:grpSp>
      <p:grpSp>
        <p:nvGrpSpPr>
          <p:cNvPr id="470" name="Google Shape;470;p30"/>
          <p:cNvGrpSpPr/>
          <p:nvPr/>
        </p:nvGrpSpPr>
        <p:grpSpPr>
          <a:xfrm>
            <a:off x="3612541" y="449563"/>
            <a:ext cx="439800" cy="327363"/>
            <a:chOff x="2730041" y="295488"/>
            <a:chExt cx="439800" cy="327363"/>
          </a:xfrm>
        </p:grpSpPr>
        <p:sp>
          <p:nvSpPr>
            <p:cNvPr id="471" name="Google Shape;471;p30"/>
            <p:cNvSpPr/>
            <p:nvPr/>
          </p:nvSpPr>
          <p:spPr>
            <a:xfrm>
              <a:off x="2750925" y="361550"/>
              <a:ext cx="261300" cy="2613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0"/>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gr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2" name="Shape 5622"/>
        <p:cNvGrpSpPr/>
        <p:nvPr/>
      </p:nvGrpSpPr>
      <p:grpSpPr>
        <a:xfrm>
          <a:off x="0" y="0"/>
          <a:ext cx="0" cy="0"/>
          <a:chOff x="0" y="0"/>
          <a:chExt cx="0" cy="0"/>
        </a:xfrm>
      </p:grpSpPr>
      <p:pic>
        <p:nvPicPr>
          <p:cNvPr id="5623" name="Google Shape;5623;p19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624" name="Google Shape;5624;p192"/>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Outro</a:t>
            </a:r>
            <a:r>
              <a:rPr lang="en">
                <a:solidFill>
                  <a:schemeClr val="dk1"/>
                </a:solidFill>
              </a:rPr>
              <a:t> &amp; Walkthrough Instructions - Uploading Images (cont’d)</a:t>
            </a:r>
            <a:endParaRPr>
              <a:solidFill>
                <a:schemeClr val="dk1"/>
              </a:solidFill>
            </a:endParaRPr>
          </a:p>
          <a:p>
            <a:pPr indent="0" lvl="0" marL="0" rtl="0" algn="l">
              <a:spcBef>
                <a:spcPts val="0"/>
              </a:spcBef>
              <a:spcAft>
                <a:spcPts val="0"/>
              </a:spcAft>
              <a:buNone/>
            </a:pPr>
            <a:r>
              <a:rPr lang="en"/>
              <a:t> </a:t>
            </a:r>
            <a:endParaRPr/>
          </a:p>
        </p:txBody>
      </p:sp>
      <p:sp>
        <p:nvSpPr>
          <p:cNvPr id="5625" name="Google Shape;5625;p192"/>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Uploading of images.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Caption will be a comment specific to the image.</a:t>
            </a:r>
            <a:endParaRPr sz="900"/>
          </a:p>
          <a:p>
            <a:pPr indent="0" lvl="0" marL="0" rtl="0" algn="l">
              <a:spcBef>
                <a:spcPts val="0"/>
              </a:spcBef>
              <a:spcAft>
                <a:spcPts val="0"/>
              </a:spcAft>
              <a:buNone/>
            </a:pPr>
            <a:r>
              <a:rPr lang="en" sz="900"/>
              <a:t>Tags will be as follows:</a:t>
            </a:r>
            <a:endParaRPr sz="900"/>
          </a:p>
          <a:p>
            <a:pPr indent="-285750" lvl="0" marL="457200" rtl="0" algn="l">
              <a:spcBef>
                <a:spcPts val="0"/>
              </a:spcBef>
              <a:spcAft>
                <a:spcPts val="0"/>
              </a:spcAft>
              <a:buSzPts val="900"/>
              <a:buChar char="●"/>
            </a:pPr>
            <a:r>
              <a:rPr lang="en" sz="900"/>
              <a:t>Inside truck</a:t>
            </a:r>
            <a:endParaRPr sz="900"/>
          </a:p>
          <a:p>
            <a:pPr indent="-285750" lvl="0" marL="457200" rtl="0" algn="l">
              <a:spcBef>
                <a:spcPts val="0"/>
              </a:spcBef>
              <a:spcAft>
                <a:spcPts val="0"/>
              </a:spcAft>
              <a:buSzPts val="900"/>
              <a:buChar char="●"/>
            </a:pPr>
            <a:r>
              <a:rPr lang="en" sz="900"/>
              <a:t>Empty room</a:t>
            </a:r>
            <a:endParaRPr sz="900"/>
          </a:p>
          <a:p>
            <a:pPr indent="-285750" lvl="0" marL="457200" rtl="0" algn="l">
              <a:spcBef>
                <a:spcPts val="0"/>
              </a:spcBef>
              <a:spcAft>
                <a:spcPts val="0"/>
              </a:spcAft>
              <a:buSzPts val="900"/>
              <a:buChar char="●"/>
            </a:pPr>
            <a:r>
              <a:rPr lang="en" sz="900"/>
              <a:t>Leftover items</a:t>
            </a:r>
            <a:endParaRPr sz="900"/>
          </a:p>
          <a:p>
            <a:pPr indent="-285750" lvl="0" marL="457200" rtl="0" algn="l">
              <a:spcBef>
                <a:spcPts val="0"/>
              </a:spcBef>
              <a:spcAft>
                <a:spcPts val="0"/>
              </a:spcAft>
              <a:buSzPts val="900"/>
              <a:buChar char="●"/>
            </a:pPr>
            <a:r>
              <a:rPr lang="en" sz="900"/>
              <a:t>Chair</a:t>
            </a:r>
            <a:endParaRPr sz="900"/>
          </a:p>
          <a:p>
            <a:pPr indent="-285750" lvl="0" marL="457200" rtl="0" algn="l">
              <a:spcBef>
                <a:spcPts val="0"/>
              </a:spcBef>
              <a:spcAft>
                <a:spcPts val="0"/>
              </a:spcAft>
              <a:buSzPts val="900"/>
              <a:buChar char="●"/>
            </a:pPr>
            <a:r>
              <a:rPr lang="en" sz="900"/>
              <a:t>Table</a:t>
            </a:r>
            <a:endParaRPr sz="900"/>
          </a:p>
          <a:p>
            <a:pPr indent="-285750" lvl="0" marL="457200" rtl="0" algn="l">
              <a:spcBef>
                <a:spcPts val="0"/>
              </a:spcBef>
              <a:spcAft>
                <a:spcPts val="0"/>
              </a:spcAft>
              <a:buSzPts val="900"/>
              <a:buChar char="●"/>
            </a:pPr>
            <a:r>
              <a:rPr lang="en" sz="900"/>
              <a:t>Couch</a:t>
            </a:r>
            <a:endParaRPr sz="900"/>
          </a:p>
          <a:p>
            <a:pPr indent="-285750" lvl="0" marL="457200" rtl="0" algn="l">
              <a:spcBef>
                <a:spcPts val="0"/>
              </a:spcBef>
              <a:spcAft>
                <a:spcPts val="0"/>
              </a:spcAft>
              <a:buSzPts val="900"/>
              <a:buChar char="●"/>
            </a:pPr>
            <a:r>
              <a:rPr lang="en" sz="900"/>
              <a:t>Tv Stand </a:t>
            </a:r>
            <a:endParaRPr sz="900"/>
          </a:p>
          <a:p>
            <a:pPr indent="-285750" lvl="0" marL="457200" rtl="0" algn="l">
              <a:spcBef>
                <a:spcPts val="0"/>
              </a:spcBef>
              <a:spcAft>
                <a:spcPts val="0"/>
              </a:spcAft>
              <a:buSzPts val="900"/>
              <a:buChar char="●"/>
            </a:pPr>
            <a:r>
              <a:rPr lang="en" sz="900"/>
              <a:t>Pictures</a:t>
            </a:r>
            <a:endParaRPr sz="900"/>
          </a:p>
          <a:p>
            <a:pPr indent="-285750" lvl="0" marL="457200" rtl="0" algn="l">
              <a:spcBef>
                <a:spcPts val="0"/>
              </a:spcBef>
              <a:spcAft>
                <a:spcPts val="0"/>
              </a:spcAft>
              <a:buSzPts val="900"/>
              <a:buChar char="●"/>
            </a:pPr>
            <a:r>
              <a:rPr lang="en" sz="900"/>
              <a:t>Misc.</a:t>
            </a:r>
            <a:endParaRPr sz="900"/>
          </a:p>
          <a:p>
            <a:pPr indent="0" lvl="0" marL="0" rtl="0" algn="l">
              <a:spcBef>
                <a:spcPts val="0"/>
              </a:spcBef>
              <a:spcAft>
                <a:spcPts val="0"/>
              </a:spcAft>
              <a:buNone/>
            </a:pPr>
            <a:r>
              <a:rPr lang="en" sz="900"/>
              <a:t>Team member is able to select multiple tags per image.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grpSp>
        <p:nvGrpSpPr>
          <p:cNvPr id="5626" name="Google Shape;5626;p192"/>
          <p:cNvGrpSpPr/>
          <p:nvPr/>
        </p:nvGrpSpPr>
        <p:grpSpPr>
          <a:xfrm>
            <a:off x="3596550" y="4284550"/>
            <a:ext cx="1950900" cy="360000"/>
            <a:chOff x="3596550" y="4284550"/>
            <a:chExt cx="1950900" cy="360000"/>
          </a:xfrm>
        </p:grpSpPr>
        <p:grpSp>
          <p:nvGrpSpPr>
            <p:cNvPr id="5627" name="Google Shape;5627;p192"/>
            <p:cNvGrpSpPr/>
            <p:nvPr/>
          </p:nvGrpSpPr>
          <p:grpSpPr>
            <a:xfrm>
              <a:off x="3596550" y="4284550"/>
              <a:ext cx="1950900" cy="360000"/>
              <a:chOff x="3596550" y="4284550"/>
              <a:chExt cx="1950900" cy="360000"/>
            </a:xfrm>
          </p:grpSpPr>
          <p:sp>
            <p:nvSpPr>
              <p:cNvPr id="5628" name="Google Shape;5628;p19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29" name="Google Shape;5629;p192"/>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5630" name="Google Shape;5630;p192"/>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631" name="Google Shape;5631;p192"/>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5632" name="Google Shape;5632;p192"/>
              <p:cNvPicPr preferRelativeResize="0"/>
              <p:nvPr/>
            </p:nvPicPr>
            <p:blipFill>
              <a:blip r:embed="rId7">
                <a:alphaModFix/>
              </a:blip>
              <a:stretch>
                <a:fillRect/>
              </a:stretch>
            </p:blipFill>
            <p:spPr>
              <a:xfrm>
                <a:off x="4477850" y="4358839"/>
                <a:ext cx="210300" cy="211424"/>
              </a:xfrm>
              <a:prstGeom prst="rect">
                <a:avLst/>
              </a:prstGeom>
              <a:noFill/>
              <a:ln>
                <a:noFill/>
              </a:ln>
            </p:spPr>
          </p:pic>
        </p:grpSp>
        <p:pic>
          <p:nvPicPr>
            <p:cNvPr id="5633" name="Google Shape;5633;p192"/>
            <p:cNvPicPr preferRelativeResize="0"/>
            <p:nvPr/>
          </p:nvPicPr>
          <p:blipFill>
            <a:blip r:embed="rId8">
              <a:alphaModFix/>
            </a:blip>
            <a:stretch>
              <a:fillRect/>
            </a:stretch>
          </p:blipFill>
          <p:spPr>
            <a:xfrm>
              <a:off x="4822339" y="4357425"/>
              <a:ext cx="228975" cy="230175"/>
            </a:xfrm>
            <a:prstGeom prst="rect">
              <a:avLst/>
            </a:prstGeom>
            <a:noFill/>
            <a:ln>
              <a:noFill/>
            </a:ln>
          </p:spPr>
        </p:pic>
      </p:grpSp>
      <p:sp>
        <p:nvSpPr>
          <p:cNvPr id="5634" name="Google Shape;5634;p192"/>
          <p:cNvSpPr/>
          <p:nvPr/>
        </p:nvSpPr>
        <p:spPr>
          <a:xfrm>
            <a:off x="3591450" y="579600"/>
            <a:ext cx="1956000" cy="186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Selected image shows up here</a:t>
            </a:r>
            <a:endParaRPr/>
          </a:p>
        </p:txBody>
      </p:sp>
      <p:sp>
        <p:nvSpPr>
          <p:cNvPr id="5635" name="Google Shape;5635;p192"/>
          <p:cNvSpPr txBox="1"/>
          <p:nvPr/>
        </p:nvSpPr>
        <p:spPr>
          <a:xfrm>
            <a:off x="3596550" y="330800"/>
            <a:ext cx="7764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Back</a:t>
            </a:r>
            <a:endParaRPr sz="900"/>
          </a:p>
        </p:txBody>
      </p:sp>
      <p:sp>
        <p:nvSpPr>
          <p:cNvPr id="5636" name="Google Shape;5636;p192"/>
          <p:cNvSpPr/>
          <p:nvPr/>
        </p:nvSpPr>
        <p:spPr>
          <a:xfrm>
            <a:off x="3594000" y="2440500"/>
            <a:ext cx="1956000" cy="6018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Write Caption</a:t>
            </a:r>
            <a:endParaRPr/>
          </a:p>
        </p:txBody>
      </p:sp>
      <p:sp>
        <p:nvSpPr>
          <p:cNvPr id="5637" name="Google Shape;5637;p192"/>
          <p:cNvSpPr/>
          <p:nvPr/>
        </p:nvSpPr>
        <p:spPr>
          <a:xfrm>
            <a:off x="3594000" y="3061625"/>
            <a:ext cx="1956000" cy="6018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Select Tags</a:t>
            </a:r>
            <a:endParaRPr/>
          </a:p>
        </p:txBody>
      </p:sp>
      <p:sp>
        <p:nvSpPr>
          <p:cNvPr id="5638" name="Google Shape;5638;p192"/>
          <p:cNvSpPr/>
          <p:nvPr/>
        </p:nvSpPr>
        <p:spPr>
          <a:xfrm>
            <a:off x="4127700" y="3843350"/>
            <a:ext cx="888600" cy="2034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Submit</a:t>
            </a:r>
            <a:endParaRPr sz="900"/>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2" name="Shape 5642"/>
        <p:cNvGrpSpPr/>
        <p:nvPr/>
      </p:nvGrpSpPr>
      <p:grpSpPr>
        <a:xfrm>
          <a:off x="0" y="0"/>
          <a:ext cx="0" cy="0"/>
          <a:chOff x="0" y="0"/>
          <a:chExt cx="0" cy="0"/>
        </a:xfrm>
      </p:grpSpPr>
      <p:pic>
        <p:nvPicPr>
          <p:cNvPr id="5643" name="Google Shape;5643;p19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644" name="Google Shape;5644;p193"/>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5645" name="Google Shape;5645;p193"/>
          <p:cNvGrpSpPr/>
          <p:nvPr/>
        </p:nvGrpSpPr>
        <p:grpSpPr>
          <a:xfrm>
            <a:off x="3586200" y="2998825"/>
            <a:ext cx="1950900" cy="320100"/>
            <a:chOff x="3586200" y="3404100"/>
            <a:chExt cx="1950900" cy="320100"/>
          </a:xfrm>
        </p:grpSpPr>
        <p:sp>
          <p:nvSpPr>
            <p:cNvPr id="5646" name="Google Shape;5646;p193"/>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5647" name="Google Shape;5647;p193"/>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193"/>
          <p:cNvGrpSpPr/>
          <p:nvPr/>
        </p:nvGrpSpPr>
        <p:grpSpPr>
          <a:xfrm>
            <a:off x="3596550" y="4284550"/>
            <a:ext cx="1950900" cy="360000"/>
            <a:chOff x="3596550" y="4284550"/>
            <a:chExt cx="1950900" cy="360000"/>
          </a:xfrm>
        </p:grpSpPr>
        <p:sp>
          <p:nvSpPr>
            <p:cNvPr id="5649" name="Google Shape;5649;p19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0" name="Google Shape;5650;p193"/>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651" name="Google Shape;5651;p193"/>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652" name="Google Shape;5652;p193"/>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653" name="Google Shape;5653;p193"/>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654" name="Google Shape;5654;p193"/>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5655" name="Google Shape;5655;p193"/>
          <p:cNvGrpSpPr/>
          <p:nvPr/>
        </p:nvGrpSpPr>
        <p:grpSpPr>
          <a:xfrm>
            <a:off x="3595650" y="477875"/>
            <a:ext cx="1952700" cy="1405413"/>
            <a:chOff x="3595650" y="477875"/>
            <a:chExt cx="1952700" cy="1405413"/>
          </a:xfrm>
        </p:grpSpPr>
        <p:grpSp>
          <p:nvGrpSpPr>
            <p:cNvPr id="5656" name="Google Shape;5656;p193"/>
            <p:cNvGrpSpPr/>
            <p:nvPr/>
          </p:nvGrpSpPr>
          <p:grpSpPr>
            <a:xfrm>
              <a:off x="3595650" y="477875"/>
              <a:ext cx="1952700" cy="1405413"/>
              <a:chOff x="3595650" y="1403475"/>
              <a:chExt cx="1952700" cy="1405413"/>
            </a:xfrm>
          </p:grpSpPr>
          <p:sp>
            <p:nvSpPr>
              <p:cNvPr id="5657" name="Google Shape;5657;p193"/>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193"/>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5659" name="Google Shape;5659;p193"/>
              <p:cNvGrpSpPr/>
              <p:nvPr/>
            </p:nvGrpSpPr>
            <p:grpSpPr>
              <a:xfrm>
                <a:off x="3595650" y="2323188"/>
                <a:ext cx="1952700" cy="485700"/>
                <a:chOff x="3595650" y="2377325"/>
                <a:chExt cx="1952700" cy="485700"/>
              </a:xfrm>
            </p:grpSpPr>
            <p:sp>
              <p:nvSpPr>
                <p:cNvPr id="5660" name="Google Shape;5660;p193"/>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61" name="Google Shape;5661;p193"/>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5662" name="Google Shape;5662;p193"/>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193"/>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193"/>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5" name="Google Shape;5665;p193"/>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5666" name="Google Shape;5666;p193"/>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5667" name="Google Shape;5667;p193"/>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5668" name="Google Shape;5668;p193"/>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5669" name="Google Shape;5669;p193"/>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5670" name="Google Shape;5670;p193"/>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Outro</a:t>
            </a:r>
            <a:r>
              <a:rPr lang="en">
                <a:solidFill>
                  <a:schemeClr val="dk1"/>
                </a:solidFill>
              </a:rPr>
              <a:t> &amp; Walkthrough Instructions (cont’d)</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5671" name="Google Shape;5671;p193"/>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193"/>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5673" name="Google Shape;5673;p193"/>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Once images are uploaded team member will be taken to original uploading screen.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Uploaded images will appear above the next button so team member can view preview of small images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Once images are completely uploaded team member can hit next.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Team leader must take at least three images in order for next button to appear.</a:t>
            </a:r>
            <a:endParaRPr sz="900">
              <a:solidFill>
                <a:schemeClr val="dk1"/>
              </a:solidFill>
            </a:endParaRPr>
          </a:p>
        </p:txBody>
      </p:sp>
      <p:sp>
        <p:nvSpPr>
          <p:cNvPr id="5674" name="Google Shape;5674;p193"/>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193"/>
          <p:cNvSpPr/>
          <p:nvPr/>
        </p:nvSpPr>
        <p:spPr>
          <a:xfrm>
            <a:off x="3585525" y="1045998"/>
            <a:ext cx="1968900" cy="3145500"/>
          </a:xfrm>
          <a:prstGeom prst="roundRect">
            <a:avLst>
              <a:gd fmla="val 563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93"/>
          <p:cNvSpPr txBox="1"/>
          <p:nvPr/>
        </p:nvSpPr>
        <p:spPr>
          <a:xfrm>
            <a:off x="3601075" y="1264575"/>
            <a:ext cx="575100" cy="2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Final Walkthrough</a:t>
            </a:r>
            <a:endParaRPr sz="500"/>
          </a:p>
        </p:txBody>
      </p:sp>
      <p:sp>
        <p:nvSpPr>
          <p:cNvPr id="5677" name="Google Shape;5677;p193"/>
          <p:cNvSpPr txBox="1"/>
          <p:nvPr/>
        </p:nvSpPr>
        <p:spPr>
          <a:xfrm>
            <a:off x="3748650" y="1654925"/>
            <a:ext cx="16206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Please take images of completed job site. Images should include:</a:t>
            </a:r>
            <a:endParaRPr sz="700"/>
          </a:p>
        </p:txBody>
      </p:sp>
      <p:sp>
        <p:nvSpPr>
          <p:cNvPr id="5678" name="Google Shape;5678;p193"/>
          <p:cNvSpPr/>
          <p:nvPr/>
        </p:nvSpPr>
        <p:spPr>
          <a:xfrm>
            <a:off x="3667650" y="3572788"/>
            <a:ext cx="1788000" cy="3201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Next</a:t>
            </a:r>
            <a:endParaRPr sz="1200"/>
          </a:p>
        </p:txBody>
      </p:sp>
      <p:cxnSp>
        <p:nvCxnSpPr>
          <p:cNvPr id="5679" name="Google Shape;5679;p193"/>
          <p:cNvCxnSpPr/>
          <p:nvPr/>
        </p:nvCxnSpPr>
        <p:spPr>
          <a:xfrm>
            <a:off x="3675450" y="1264575"/>
            <a:ext cx="1793100" cy="0"/>
          </a:xfrm>
          <a:prstGeom prst="straightConnector1">
            <a:avLst/>
          </a:prstGeom>
          <a:noFill/>
          <a:ln cap="flat" cmpd="sng" w="28575">
            <a:solidFill>
              <a:schemeClr val="dk2"/>
            </a:solidFill>
            <a:prstDash val="solid"/>
            <a:round/>
            <a:headEnd len="med" w="med" type="none"/>
            <a:tailEnd len="med" w="med" type="none"/>
          </a:ln>
        </p:spPr>
      </p:cxnSp>
      <p:sp>
        <p:nvSpPr>
          <p:cNvPr id="5680" name="Google Shape;5680;p193"/>
          <p:cNvSpPr/>
          <p:nvPr/>
        </p:nvSpPr>
        <p:spPr>
          <a:xfrm>
            <a:off x="3842875" y="121912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93"/>
          <p:cNvSpPr/>
          <p:nvPr/>
        </p:nvSpPr>
        <p:spPr>
          <a:xfrm>
            <a:off x="4480488" y="1226875"/>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93"/>
          <p:cNvSpPr/>
          <p:nvPr/>
        </p:nvSpPr>
        <p:spPr>
          <a:xfrm>
            <a:off x="5183450" y="1219125"/>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193"/>
          <p:cNvSpPr txBox="1"/>
          <p:nvPr/>
        </p:nvSpPr>
        <p:spPr>
          <a:xfrm>
            <a:off x="4941650" y="1242738"/>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chemeClr val="dk1"/>
                </a:solidFill>
              </a:rPr>
              <a:t>Completion Form</a:t>
            </a:r>
            <a:endParaRPr sz="500">
              <a:solidFill>
                <a:schemeClr val="dk1"/>
              </a:solidFill>
            </a:endParaRPr>
          </a:p>
          <a:p>
            <a:pPr indent="0" lvl="0" marL="0" rtl="0" algn="ctr">
              <a:spcBef>
                <a:spcPts val="0"/>
              </a:spcBef>
              <a:spcAft>
                <a:spcPts val="0"/>
              </a:spcAft>
              <a:buNone/>
            </a:pPr>
            <a:r>
              <a:t/>
            </a:r>
            <a:endParaRPr sz="500"/>
          </a:p>
        </p:txBody>
      </p:sp>
      <p:sp>
        <p:nvSpPr>
          <p:cNvPr id="5684" name="Google Shape;5684;p193"/>
          <p:cNvSpPr txBox="1"/>
          <p:nvPr/>
        </p:nvSpPr>
        <p:spPr>
          <a:xfrm>
            <a:off x="3761700" y="2228963"/>
            <a:ext cx="1620600" cy="5778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SzPts val="900"/>
              <a:buChar char="●"/>
            </a:pPr>
            <a:r>
              <a:rPr b="1" i="1" lang="en" sz="900"/>
              <a:t>Empty rooms</a:t>
            </a:r>
            <a:endParaRPr b="1" i="1" sz="900"/>
          </a:p>
          <a:p>
            <a:pPr indent="-285750" lvl="0" marL="457200" rtl="0" algn="l">
              <a:spcBef>
                <a:spcPts val="0"/>
              </a:spcBef>
              <a:spcAft>
                <a:spcPts val="0"/>
              </a:spcAft>
              <a:buSzPts val="900"/>
              <a:buChar char="●"/>
            </a:pPr>
            <a:r>
              <a:rPr b="1" i="1" lang="en" sz="900"/>
              <a:t>Packed truck</a:t>
            </a:r>
            <a:endParaRPr b="1" i="1" sz="900"/>
          </a:p>
          <a:p>
            <a:pPr indent="-285750" lvl="0" marL="457200" rtl="0" algn="l">
              <a:spcBef>
                <a:spcPts val="0"/>
              </a:spcBef>
              <a:spcAft>
                <a:spcPts val="0"/>
              </a:spcAft>
              <a:buSzPts val="900"/>
              <a:buChar char="●"/>
            </a:pPr>
            <a:r>
              <a:rPr b="1" i="1" lang="en" sz="900"/>
              <a:t>Left over items</a:t>
            </a:r>
            <a:endParaRPr b="1" i="1" sz="900"/>
          </a:p>
        </p:txBody>
      </p:sp>
      <p:sp>
        <p:nvSpPr>
          <p:cNvPr id="5685" name="Google Shape;5685;p193"/>
          <p:cNvSpPr/>
          <p:nvPr/>
        </p:nvSpPr>
        <p:spPr>
          <a:xfrm>
            <a:off x="4284450" y="2910625"/>
            <a:ext cx="575100" cy="4803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Upload Images</a:t>
            </a:r>
            <a:endParaRPr sz="800"/>
          </a:p>
        </p:txBody>
      </p:sp>
      <p:sp>
        <p:nvSpPr>
          <p:cNvPr id="5686" name="Google Shape;5686;p193"/>
          <p:cNvSpPr txBox="1"/>
          <p:nvPr/>
        </p:nvSpPr>
        <p:spPr>
          <a:xfrm>
            <a:off x="4238700" y="1242725"/>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chemeClr val="dk1"/>
                </a:solidFill>
              </a:rPr>
              <a:t>Upload Images</a:t>
            </a:r>
            <a:endParaRPr sz="500">
              <a:solidFill>
                <a:schemeClr val="dk1"/>
              </a:solidFill>
            </a:endParaRPr>
          </a:p>
          <a:p>
            <a:pPr indent="0" lvl="0" marL="0" rtl="0" algn="ctr">
              <a:spcBef>
                <a:spcPts val="0"/>
              </a:spcBef>
              <a:spcAft>
                <a:spcPts val="0"/>
              </a:spcAft>
              <a:buNone/>
            </a:pPr>
            <a:r>
              <a:t/>
            </a:r>
            <a:endParaRPr sz="500"/>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0" name="Shape 5690"/>
        <p:cNvGrpSpPr/>
        <p:nvPr/>
      </p:nvGrpSpPr>
      <p:grpSpPr>
        <a:xfrm>
          <a:off x="0" y="0"/>
          <a:ext cx="0" cy="0"/>
          <a:chOff x="0" y="0"/>
          <a:chExt cx="0" cy="0"/>
        </a:xfrm>
      </p:grpSpPr>
      <p:pic>
        <p:nvPicPr>
          <p:cNvPr id="5691" name="Google Shape;5691;p19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692" name="Google Shape;5692;p194"/>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5693" name="Google Shape;5693;p194"/>
          <p:cNvGrpSpPr/>
          <p:nvPr/>
        </p:nvGrpSpPr>
        <p:grpSpPr>
          <a:xfrm>
            <a:off x="3586200" y="2998825"/>
            <a:ext cx="1950900" cy="320100"/>
            <a:chOff x="3586200" y="3404100"/>
            <a:chExt cx="1950900" cy="320100"/>
          </a:xfrm>
        </p:grpSpPr>
        <p:sp>
          <p:nvSpPr>
            <p:cNvPr id="5694" name="Google Shape;5694;p194"/>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5695" name="Google Shape;5695;p194"/>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194"/>
          <p:cNvGrpSpPr/>
          <p:nvPr/>
        </p:nvGrpSpPr>
        <p:grpSpPr>
          <a:xfrm>
            <a:off x="3596550" y="4284550"/>
            <a:ext cx="1950900" cy="360000"/>
            <a:chOff x="3596550" y="4284550"/>
            <a:chExt cx="1950900" cy="360000"/>
          </a:xfrm>
        </p:grpSpPr>
        <p:sp>
          <p:nvSpPr>
            <p:cNvPr id="5697" name="Google Shape;5697;p19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98" name="Google Shape;5698;p194"/>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699" name="Google Shape;5699;p194"/>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700" name="Google Shape;5700;p194"/>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701" name="Google Shape;5701;p194"/>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702" name="Google Shape;5702;p194"/>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5703" name="Google Shape;5703;p194"/>
          <p:cNvGrpSpPr/>
          <p:nvPr/>
        </p:nvGrpSpPr>
        <p:grpSpPr>
          <a:xfrm>
            <a:off x="3595650" y="477875"/>
            <a:ext cx="1952700" cy="1405413"/>
            <a:chOff x="3595650" y="477875"/>
            <a:chExt cx="1952700" cy="1405413"/>
          </a:xfrm>
        </p:grpSpPr>
        <p:grpSp>
          <p:nvGrpSpPr>
            <p:cNvPr id="5704" name="Google Shape;5704;p194"/>
            <p:cNvGrpSpPr/>
            <p:nvPr/>
          </p:nvGrpSpPr>
          <p:grpSpPr>
            <a:xfrm>
              <a:off x="3595650" y="477875"/>
              <a:ext cx="1952700" cy="1405413"/>
              <a:chOff x="3595650" y="1403475"/>
              <a:chExt cx="1952700" cy="1405413"/>
            </a:xfrm>
          </p:grpSpPr>
          <p:sp>
            <p:nvSpPr>
              <p:cNvPr id="5705" name="Google Shape;5705;p194"/>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194"/>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5707" name="Google Shape;5707;p194"/>
              <p:cNvGrpSpPr/>
              <p:nvPr/>
            </p:nvGrpSpPr>
            <p:grpSpPr>
              <a:xfrm>
                <a:off x="3595650" y="2323188"/>
                <a:ext cx="1952700" cy="485700"/>
                <a:chOff x="3595650" y="2377325"/>
                <a:chExt cx="1952700" cy="485700"/>
              </a:xfrm>
            </p:grpSpPr>
            <p:sp>
              <p:nvSpPr>
                <p:cNvPr id="5708" name="Google Shape;5708;p194"/>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09" name="Google Shape;5709;p194"/>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5710" name="Google Shape;5710;p194"/>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194"/>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194"/>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3" name="Google Shape;5713;p194"/>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5714" name="Google Shape;5714;p194"/>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5715" name="Google Shape;5715;p194"/>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5716" name="Google Shape;5716;p194"/>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5717" name="Google Shape;5717;p194"/>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5718" name="Google Shape;5718;p194"/>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Outro</a:t>
            </a:r>
            <a:r>
              <a:rPr lang="en">
                <a:solidFill>
                  <a:schemeClr val="dk1"/>
                </a:solidFill>
              </a:rPr>
              <a:t> &amp; Walkthrough Instructions (cont’d)</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5719" name="Google Shape;5719;p194"/>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194"/>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5721" name="Google Shape;5721;p194"/>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If customer has (MH) tag, team member must request payment code from customer.</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Collected payment codes go into the job profile of the customer.</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Once code is entered “next” button can be selected.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“Click Here” link will take you to a brief instruction page. (Not a current priority)</a:t>
            </a:r>
            <a:endParaRPr sz="900">
              <a:solidFill>
                <a:schemeClr val="dk1"/>
              </a:solidFill>
            </a:endParaRPr>
          </a:p>
        </p:txBody>
      </p:sp>
      <p:sp>
        <p:nvSpPr>
          <p:cNvPr id="5722" name="Google Shape;5722;p194"/>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194"/>
          <p:cNvSpPr/>
          <p:nvPr/>
        </p:nvSpPr>
        <p:spPr>
          <a:xfrm>
            <a:off x="3585525" y="1045998"/>
            <a:ext cx="1968900" cy="3145500"/>
          </a:xfrm>
          <a:prstGeom prst="roundRect">
            <a:avLst>
              <a:gd fmla="val 563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194"/>
          <p:cNvSpPr txBox="1"/>
          <p:nvPr/>
        </p:nvSpPr>
        <p:spPr>
          <a:xfrm>
            <a:off x="4238700" y="1242725"/>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chemeClr val="dk1"/>
                </a:solidFill>
              </a:rPr>
              <a:t>Upload Images</a:t>
            </a:r>
            <a:endParaRPr sz="500">
              <a:solidFill>
                <a:schemeClr val="dk1"/>
              </a:solidFill>
            </a:endParaRPr>
          </a:p>
          <a:p>
            <a:pPr indent="0" lvl="0" marL="0" rtl="0" algn="ctr">
              <a:spcBef>
                <a:spcPts val="0"/>
              </a:spcBef>
              <a:spcAft>
                <a:spcPts val="0"/>
              </a:spcAft>
              <a:buNone/>
            </a:pPr>
            <a:r>
              <a:t/>
            </a:r>
            <a:endParaRPr sz="500"/>
          </a:p>
        </p:txBody>
      </p:sp>
      <p:sp>
        <p:nvSpPr>
          <p:cNvPr id="5725" name="Google Shape;5725;p194"/>
          <p:cNvSpPr txBox="1"/>
          <p:nvPr/>
        </p:nvSpPr>
        <p:spPr>
          <a:xfrm>
            <a:off x="3601075" y="1264575"/>
            <a:ext cx="575100" cy="2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Final Walkthrough</a:t>
            </a:r>
            <a:endParaRPr sz="500"/>
          </a:p>
        </p:txBody>
      </p:sp>
      <p:sp>
        <p:nvSpPr>
          <p:cNvPr id="5726" name="Google Shape;5726;p194"/>
          <p:cNvSpPr txBox="1"/>
          <p:nvPr/>
        </p:nvSpPr>
        <p:spPr>
          <a:xfrm>
            <a:off x="3748650" y="1654925"/>
            <a:ext cx="16206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Please collect payment code from customer. Ask customer for 6-digit payment code provided by U-Haul. </a:t>
            </a:r>
            <a:r>
              <a:rPr lang="en" sz="700" u="sng"/>
              <a:t>Click here</a:t>
            </a:r>
            <a:r>
              <a:rPr lang="en" sz="700"/>
              <a:t> if they need help.</a:t>
            </a:r>
            <a:endParaRPr sz="700"/>
          </a:p>
        </p:txBody>
      </p:sp>
      <p:sp>
        <p:nvSpPr>
          <p:cNvPr id="5727" name="Google Shape;5727;p194"/>
          <p:cNvSpPr/>
          <p:nvPr/>
        </p:nvSpPr>
        <p:spPr>
          <a:xfrm>
            <a:off x="3667650" y="3572788"/>
            <a:ext cx="1788000" cy="3201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Next</a:t>
            </a:r>
            <a:endParaRPr sz="1200"/>
          </a:p>
        </p:txBody>
      </p:sp>
      <p:cxnSp>
        <p:nvCxnSpPr>
          <p:cNvPr id="5728" name="Google Shape;5728;p194"/>
          <p:cNvCxnSpPr/>
          <p:nvPr/>
        </p:nvCxnSpPr>
        <p:spPr>
          <a:xfrm>
            <a:off x="3675450" y="1264575"/>
            <a:ext cx="1793100" cy="0"/>
          </a:xfrm>
          <a:prstGeom prst="straightConnector1">
            <a:avLst/>
          </a:prstGeom>
          <a:noFill/>
          <a:ln cap="flat" cmpd="sng" w="28575">
            <a:solidFill>
              <a:schemeClr val="dk2"/>
            </a:solidFill>
            <a:prstDash val="solid"/>
            <a:round/>
            <a:headEnd len="med" w="med" type="none"/>
            <a:tailEnd len="med" w="med" type="none"/>
          </a:ln>
        </p:spPr>
      </p:cxnSp>
      <p:sp>
        <p:nvSpPr>
          <p:cNvPr id="5729" name="Google Shape;5729;p194"/>
          <p:cNvSpPr/>
          <p:nvPr/>
        </p:nvSpPr>
        <p:spPr>
          <a:xfrm>
            <a:off x="3842875" y="121912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194"/>
          <p:cNvSpPr/>
          <p:nvPr/>
        </p:nvSpPr>
        <p:spPr>
          <a:xfrm>
            <a:off x="4480488" y="122687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94"/>
          <p:cNvSpPr/>
          <p:nvPr/>
        </p:nvSpPr>
        <p:spPr>
          <a:xfrm>
            <a:off x="5183450" y="1219125"/>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194"/>
          <p:cNvSpPr txBox="1"/>
          <p:nvPr/>
        </p:nvSpPr>
        <p:spPr>
          <a:xfrm>
            <a:off x="4941650" y="1242738"/>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chemeClr val="dk1"/>
                </a:solidFill>
              </a:rPr>
              <a:t>Completion Form</a:t>
            </a:r>
            <a:endParaRPr sz="500">
              <a:solidFill>
                <a:schemeClr val="dk1"/>
              </a:solidFill>
            </a:endParaRPr>
          </a:p>
          <a:p>
            <a:pPr indent="0" lvl="0" marL="0" rtl="0" algn="ctr">
              <a:spcBef>
                <a:spcPts val="0"/>
              </a:spcBef>
              <a:spcAft>
                <a:spcPts val="0"/>
              </a:spcAft>
              <a:buNone/>
            </a:pPr>
            <a:r>
              <a:t/>
            </a:r>
            <a:endParaRPr sz="500"/>
          </a:p>
        </p:txBody>
      </p:sp>
      <p:sp>
        <p:nvSpPr>
          <p:cNvPr id="5733" name="Google Shape;5733;p194"/>
          <p:cNvSpPr/>
          <p:nvPr/>
        </p:nvSpPr>
        <p:spPr>
          <a:xfrm>
            <a:off x="3865200" y="2495875"/>
            <a:ext cx="1387500" cy="3078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Enter here...</a:t>
            </a:r>
            <a:endParaRPr sz="800"/>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7" name="Shape 5737"/>
        <p:cNvGrpSpPr/>
        <p:nvPr/>
      </p:nvGrpSpPr>
      <p:grpSpPr>
        <a:xfrm>
          <a:off x="0" y="0"/>
          <a:ext cx="0" cy="0"/>
          <a:chOff x="0" y="0"/>
          <a:chExt cx="0" cy="0"/>
        </a:xfrm>
      </p:grpSpPr>
      <p:pic>
        <p:nvPicPr>
          <p:cNvPr id="5738" name="Google Shape;5738;p19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739" name="Google Shape;5739;p195"/>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5740" name="Google Shape;5740;p195"/>
          <p:cNvGrpSpPr/>
          <p:nvPr/>
        </p:nvGrpSpPr>
        <p:grpSpPr>
          <a:xfrm>
            <a:off x="3586200" y="2998825"/>
            <a:ext cx="1950900" cy="320100"/>
            <a:chOff x="3586200" y="3404100"/>
            <a:chExt cx="1950900" cy="320100"/>
          </a:xfrm>
        </p:grpSpPr>
        <p:sp>
          <p:nvSpPr>
            <p:cNvPr id="5741" name="Google Shape;5741;p195"/>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5742" name="Google Shape;5742;p195"/>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3" name="Google Shape;5743;p195"/>
          <p:cNvGrpSpPr/>
          <p:nvPr/>
        </p:nvGrpSpPr>
        <p:grpSpPr>
          <a:xfrm>
            <a:off x="3596550" y="4284550"/>
            <a:ext cx="1950900" cy="360000"/>
            <a:chOff x="3596550" y="4284550"/>
            <a:chExt cx="1950900" cy="360000"/>
          </a:xfrm>
        </p:grpSpPr>
        <p:sp>
          <p:nvSpPr>
            <p:cNvPr id="5744" name="Google Shape;5744;p19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45" name="Google Shape;5745;p195"/>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746" name="Google Shape;5746;p19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747" name="Google Shape;5747;p195"/>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748" name="Google Shape;5748;p195"/>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749" name="Google Shape;5749;p195"/>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5750" name="Google Shape;5750;p195"/>
          <p:cNvGrpSpPr/>
          <p:nvPr/>
        </p:nvGrpSpPr>
        <p:grpSpPr>
          <a:xfrm>
            <a:off x="3595650" y="477875"/>
            <a:ext cx="1952700" cy="1405413"/>
            <a:chOff x="3595650" y="477875"/>
            <a:chExt cx="1952700" cy="1405413"/>
          </a:xfrm>
        </p:grpSpPr>
        <p:grpSp>
          <p:nvGrpSpPr>
            <p:cNvPr id="5751" name="Google Shape;5751;p195"/>
            <p:cNvGrpSpPr/>
            <p:nvPr/>
          </p:nvGrpSpPr>
          <p:grpSpPr>
            <a:xfrm>
              <a:off x="3595650" y="477875"/>
              <a:ext cx="1952700" cy="1405413"/>
              <a:chOff x="3595650" y="1403475"/>
              <a:chExt cx="1952700" cy="1405413"/>
            </a:xfrm>
          </p:grpSpPr>
          <p:sp>
            <p:nvSpPr>
              <p:cNvPr id="5752" name="Google Shape;5752;p195"/>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195"/>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5754" name="Google Shape;5754;p195"/>
              <p:cNvGrpSpPr/>
              <p:nvPr/>
            </p:nvGrpSpPr>
            <p:grpSpPr>
              <a:xfrm>
                <a:off x="3595650" y="2323188"/>
                <a:ext cx="1952700" cy="485700"/>
                <a:chOff x="3595650" y="2377325"/>
                <a:chExt cx="1952700" cy="485700"/>
              </a:xfrm>
            </p:grpSpPr>
            <p:sp>
              <p:nvSpPr>
                <p:cNvPr id="5755" name="Google Shape;5755;p195"/>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6" name="Google Shape;5756;p195"/>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5757" name="Google Shape;5757;p195"/>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95"/>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195"/>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0" name="Google Shape;5760;p195"/>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5761" name="Google Shape;5761;p195"/>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5762" name="Google Shape;5762;p195"/>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5763" name="Google Shape;5763;p195"/>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5764" name="Google Shape;5764;p195"/>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5765" name="Google Shape;5765;p195"/>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Outro</a:t>
            </a:r>
            <a:r>
              <a:rPr lang="en">
                <a:solidFill>
                  <a:schemeClr val="dk1"/>
                </a:solidFill>
              </a:rPr>
              <a:t> &amp; Walkthrough Instructions (cont’d)</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5766" name="Google Shape;5766;p195"/>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195"/>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5768" name="Google Shape;5768;p195"/>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sp>
        <p:nvSpPr>
          <p:cNvPr id="5769" name="Google Shape;5769;p195"/>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195"/>
          <p:cNvSpPr/>
          <p:nvPr/>
        </p:nvSpPr>
        <p:spPr>
          <a:xfrm>
            <a:off x="3585525" y="1045998"/>
            <a:ext cx="1968900" cy="3145500"/>
          </a:xfrm>
          <a:prstGeom prst="roundRect">
            <a:avLst>
              <a:gd fmla="val 563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95"/>
          <p:cNvSpPr txBox="1"/>
          <p:nvPr/>
        </p:nvSpPr>
        <p:spPr>
          <a:xfrm>
            <a:off x="4238700" y="1242725"/>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chemeClr val="dk1"/>
                </a:solidFill>
              </a:rPr>
              <a:t>Upload Images</a:t>
            </a:r>
            <a:endParaRPr sz="500">
              <a:solidFill>
                <a:schemeClr val="dk1"/>
              </a:solidFill>
            </a:endParaRPr>
          </a:p>
          <a:p>
            <a:pPr indent="0" lvl="0" marL="0" rtl="0" algn="ctr">
              <a:spcBef>
                <a:spcPts val="0"/>
              </a:spcBef>
              <a:spcAft>
                <a:spcPts val="0"/>
              </a:spcAft>
              <a:buNone/>
            </a:pPr>
            <a:r>
              <a:t/>
            </a:r>
            <a:endParaRPr sz="500"/>
          </a:p>
        </p:txBody>
      </p:sp>
      <p:sp>
        <p:nvSpPr>
          <p:cNvPr id="5772" name="Google Shape;5772;p195"/>
          <p:cNvSpPr txBox="1"/>
          <p:nvPr/>
        </p:nvSpPr>
        <p:spPr>
          <a:xfrm>
            <a:off x="3601075" y="1264575"/>
            <a:ext cx="575100" cy="2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Final Walkthrough</a:t>
            </a:r>
            <a:endParaRPr sz="500"/>
          </a:p>
        </p:txBody>
      </p:sp>
      <p:sp>
        <p:nvSpPr>
          <p:cNvPr id="5773" name="Google Shape;5773;p195"/>
          <p:cNvSpPr txBox="1"/>
          <p:nvPr/>
        </p:nvSpPr>
        <p:spPr>
          <a:xfrm>
            <a:off x="3748650" y="1494725"/>
            <a:ext cx="1620600" cy="4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This is what the customer said a successful job would look like. Were we able to achieve this?</a:t>
            </a:r>
            <a:endParaRPr sz="700"/>
          </a:p>
        </p:txBody>
      </p:sp>
      <p:sp>
        <p:nvSpPr>
          <p:cNvPr id="5774" name="Google Shape;5774;p195"/>
          <p:cNvSpPr/>
          <p:nvPr/>
        </p:nvSpPr>
        <p:spPr>
          <a:xfrm>
            <a:off x="3667650" y="3572788"/>
            <a:ext cx="1788000" cy="3201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Next</a:t>
            </a:r>
            <a:endParaRPr sz="1200"/>
          </a:p>
        </p:txBody>
      </p:sp>
      <p:cxnSp>
        <p:nvCxnSpPr>
          <p:cNvPr id="5775" name="Google Shape;5775;p195"/>
          <p:cNvCxnSpPr/>
          <p:nvPr/>
        </p:nvCxnSpPr>
        <p:spPr>
          <a:xfrm>
            <a:off x="3675450" y="1264575"/>
            <a:ext cx="1793100" cy="0"/>
          </a:xfrm>
          <a:prstGeom prst="straightConnector1">
            <a:avLst/>
          </a:prstGeom>
          <a:noFill/>
          <a:ln cap="flat" cmpd="sng" w="28575">
            <a:solidFill>
              <a:schemeClr val="dk2"/>
            </a:solidFill>
            <a:prstDash val="solid"/>
            <a:round/>
            <a:headEnd len="med" w="med" type="none"/>
            <a:tailEnd len="med" w="med" type="none"/>
          </a:ln>
        </p:spPr>
      </p:cxnSp>
      <p:sp>
        <p:nvSpPr>
          <p:cNvPr id="5776" name="Google Shape;5776;p195"/>
          <p:cNvSpPr/>
          <p:nvPr/>
        </p:nvSpPr>
        <p:spPr>
          <a:xfrm>
            <a:off x="3842875" y="121912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195"/>
          <p:cNvSpPr/>
          <p:nvPr/>
        </p:nvSpPr>
        <p:spPr>
          <a:xfrm>
            <a:off x="4480488" y="122687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95"/>
          <p:cNvSpPr/>
          <p:nvPr/>
        </p:nvSpPr>
        <p:spPr>
          <a:xfrm>
            <a:off x="5183450" y="1219125"/>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195"/>
          <p:cNvSpPr txBox="1"/>
          <p:nvPr/>
        </p:nvSpPr>
        <p:spPr>
          <a:xfrm>
            <a:off x="4941650" y="1242738"/>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chemeClr val="dk1"/>
                </a:solidFill>
              </a:rPr>
              <a:t>Completion Form</a:t>
            </a:r>
            <a:endParaRPr sz="500">
              <a:solidFill>
                <a:schemeClr val="dk1"/>
              </a:solidFill>
            </a:endParaRPr>
          </a:p>
          <a:p>
            <a:pPr indent="0" lvl="0" marL="0" rtl="0" algn="ctr">
              <a:spcBef>
                <a:spcPts val="0"/>
              </a:spcBef>
              <a:spcAft>
                <a:spcPts val="0"/>
              </a:spcAft>
              <a:buNone/>
            </a:pPr>
            <a:r>
              <a:t/>
            </a:r>
            <a:endParaRPr sz="500"/>
          </a:p>
        </p:txBody>
      </p:sp>
      <p:sp>
        <p:nvSpPr>
          <p:cNvPr id="5780" name="Google Shape;5780;p195"/>
          <p:cNvSpPr/>
          <p:nvPr/>
        </p:nvSpPr>
        <p:spPr>
          <a:xfrm>
            <a:off x="4037275" y="2571738"/>
            <a:ext cx="1076400" cy="3078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Yes</a:t>
            </a:r>
            <a:endParaRPr sz="1200"/>
          </a:p>
        </p:txBody>
      </p:sp>
      <p:sp>
        <p:nvSpPr>
          <p:cNvPr id="5781" name="Google Shape;5781;p195"/>
          <p:cNvSpPr/>
          <p:nvPr/>
        </p:nvSpPr>
        <p:spPr>
          <a:xfrm>
            <a:off x="4026250" y="2997163"/>
            <a:ext cx="1076400" cy="3078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No</a:t>
            </a:r>
            <a:endParaRPr sz="1200"/>
          </a:p>
        </p:txBody>
      </p:sp>
      <p:sp>
        <p:nvSpPr>
          <p:cNvPr id="5782" name="Google Shape;5782;p195"/>
          <p:cNvSpPr txBox="1"/>
          <p:nvPr/>
        </p:nvSpPr>
        <p:spPr>
          <a:xfrm>
            <a:off x="3748650" y="2025750"/>
            <a:ext cx="1620600" cy="4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700"/>
              <a:t>“I’d like for the team to complete…”</a:t>
            </a:r>
            <a:endParaRPr b="1" i="1" sz="700"/>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6" name="Shape 5786"/>
        <p:cNvGrpSpPr/>
        <p:nvPr/>
      </p:nvGrpSpPr>
      <p:grpSpPr>
        <a:xfrm>
          <a:off x="0" y="0"/>
          <a:ext cx="0" cy="0"/>
          <a:chOff x="0" y="0"/>
          <a:chExt cx="0" cy="0"/>
        </a:xfrm>
      </p:grpSpPr>
      <p:pic>
        <p:nvPicPr>
          <p:cNvPr id="5787" name="Google Shape;5787;p19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788" name="Google Shape;5788;p196"/>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5789" name="Google Shape;5789;p196"/>
          <p:cNvGrpSpPr/>
          <p:nvPr/>
        </p:nvGrpSpPr>
        <p:grpSpPr>
          <a:xfrm>
            <a:off x="3586200" y="2998825"/>
            <a:ext cx="1950900" cy="320100"/>
            <a:chOff x="3586200" y="3404100"/>
            <a:chExt cx="1950900" cy="320100"/>
          </a:xfrm>
        </p:grpSpPr>
        <p:sp>
          <p:nvSpPr>
            <p:cNvPr id="5790" name="Google Shape;5790;p196"/>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5791" name="Google Shape;5791;p196"/>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2" name="Google Shape;5792;p196"/>
          <p:cNvGrpSpPr/>
          <p:nvPr/>
        </p:nvGrpSpPr>
        <p:grpSpPr>
          <a:xfrm>
            <a:off x="3596550" y="4284550"/>
            <a:ext cx="1950900" cy="360000"/>
            <a:chOff x="3596550" y="4284550"/>
            <a:chExt cx="1950900" cy="360000"/>
          </a:xfrm>
        </p:grpSpPr>
        <p:sp>
          <p:nvSpPr>
            <p:cNvPr id="5793" name="Google Shape;5793;p19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94" name="Google Shape;5794;p196"/>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795" name="Google Shape;5795;p19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796" name="Google Shape;5796;p196"/>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797" name="Google Shape;5797;p196"/>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798" name="Google Shape;5798;p196"/>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5799" name="Google Shape;5799;p196"/>
          <p:cNvGrpSpPr/>
          <p:nvPr/>
        </p:nvGrpSpPr>
        <p:grpSpPr>
          <a:xfrm>
            <a:off x="3595650" y="477875"/>
            <a:ext cx="1952700" cy="1405413"/>
            <a:chOff x="3595650" y="477875"/>
            <a:chExt cx="1952700" cy="1405413"/>
          </a:xfrm>
        </p:grpSpPr>
        <p:grpSp>
          <p:nvGrpSpPr>
            <p:cNvPr id="5800" name="Google Shape;5800;p196"/>
            <p:cNvGrpSpPr/>
            <p:nvPr/>
          </p:nvGrpSpPr>
          <p:grpSpPr>
            <a:xfrm>
              <a:off x="3595650" y="477875"/>
              <a:ext cx="1952700" cy="1405413"/>
              <a:chOff x="3595650" y="1403475"/>
              <a:chExt cx="1952700" cy="1405413"/>
            </a:xfrm>
          </p:grpSpPr>
          <p:sp>
            <p:nvSpPr>
              <p:cNvPr id="5801" name="Google Shape;5801;p196"/>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96"/>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5803" name="Google Shape;5803;p196"/>
              <p:cNvGrpSpPr/>
              <p:nvPr/>
            </p:nvGrpSpPr>
            <p:grpSpPr>
              <a:xfrm>
                <a:off x="3595650" y="2323188"/>
                <a:ext cx="1952700" cy="485700"/>
                <a:chOff x="3595650" y="2377325"/>
                <a:chExt cx="1952700" cy="485700"/>
              </a:xfrm>
            </p:grpSpPr>
            <p:sp>
              <p:nvSpPr>
                <p:cNvPr id="5804" name="Google Shape;5804;p196"/>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05" name="Google Shape;5805;p196"/>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5806" name="Google Shape;5806;p196"/>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196"/>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196"/>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9" name="Google Shape;5809;p196"/>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5810" name="Google Shape;5810;p196"/>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5811" name="Google Shape;5811;p196"/>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5812" name="Google Shape;5812;p196"/>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5813" name="Google Shape;5813;p196"/>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5814" name="Google Shape;5814;p196"/>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Outro</a:t>
            </a:r>
            <a:r>
              <a:rPr lang="en">
                <a:solidFill>
                  <a:schemeClr val="dk1"/>
                </a:solidFill>
              </a:rPr>
              <a:t> &amp; Walkthrough Instructions (cont’d)</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5815" name="Google Shape;5815;p196"/>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196"/>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5817" name="Google Shape;5817;p196"/>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If team member indicates that we were unable to complete a </a:t>
            </a:r>
            <a:r>
              <a:rPr lang="en" sz="900">
                <a:solidFill>
                  <a:schemeClr val="dk1"/>
                </a:solidFill>
              </a:rPr>
              <a:t>shift successfully</a:t>
            </a:r>
            <a:r>
              <a:rPr lang="en" sz="900">
                <a:solidFill>
                  <a:schemeClr val="dk1"/>
                </a:solidFill>
              </a:rPr>
              <a:t>. They will be taken to the following page.</a:t>
            </a:r>
            <a:endParaRPr sz="900">
              <a:solidFill>
                <a:schemeClr val="dk1"/>
              </a:solidFill>
            </a:endParaRPr>
          </a:p>
        </p:txBody>
      </p:sp>
      <p:sp>
        <p:nvSpPr>
          <p:cNvPr id="5818" name="Google Shape;5818;p196"/>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96"/>
          <p:cNvSpPr/>
          <p:nvPr/>
        </p:nvSpPr>
        <p:spPr>
          <a:xfrm>
            <a:off x="3585525" y="1045998"/>
            <a:ext cx="1968900" cy="3145500"/>
          </a:xfrm>
          <a:prstGeom prst="roundRect">
            <a:avLst>
              <a:gd fmla="val 563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96"/>
          <p:cNvSpPr txBox="1"/>
          <p:nvPr/>
        </p:nvSpPr>
        <p:spPr>
          <a:xfrm>
            <a:off x="4238700" y="1242725"/>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chemeClr val="dk1"/>
                </a:solidFill>
              </a:rPr>
              <a:t>Upload Images</a:t>
            </a:r>
            <a:endParaRPr sz="500">
              <a:solidFill>
                <a:schemeClr val="dk1"/>
              </a:solidFill>
            </a:endParaRPr>
          </a:p>
          <a:p>
            <a:pPr indent="0" lvl="0" marL="0" rtl="0" algn="ctr">
              <a:spcBef>
                <a:spcPts val="0"/>
              </a:spcBef>
              <a:spcAft>
                <a:spcPts val="0"/>
              </a:spcAft>
              <a:buNone/>
            </a:pPr>
            <a:r>
              <a:t/>
            </a:r>
            <a:endParaRPr sz="500"/>
          </a:p>
        </p:txBody>
      </p:sp>
      <p:sp>
        <p:nvSpPr>
          <p:cNvPr id="5821" name="Google Shape;5821;p196"/>
          <p:cNvSpPr txBox="1"/>
          <p:nvPr/>
        </p:nvSpPr>
        <p:spPr>
          <a:xfrm>
            <a:off x="3601075" y="1264575"/>
            <a:ext cx="575100" cy="2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Final Walkthrough</a:t>
            </a:r>
            <a:endParaRPr sz="500"/>
          </a:p>
        </p:txBody>
      </p:sp>
      <p:sp>
        <p:nvSpPr>
          <p:cNvPr id="5822" name="Google Shape;5822;p196"/>
          <p:cNvSpPr txBox="1"/>
          <p:nvPr/>
        </p:nvSpPr>
        <p:spPr>
          <a:xfrm>
            <a:off x="3748650" y="1654925"/>
            <a:ext cx="1620600" cy="2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Why not?</a:t>
            </a:r>
            <a:endParaRPr sz="1100"/>
          </a:p>
          <a:p>
            <a:pPr indent="0" lvl="0" marL="0" rtl="0" algn="ctr">
              <a:spcBef>
                <a:spcPts val="0"/>
              </a:spcBef>
              <a:spcAft>
                <a:spcPts val="0"/>
              </a:spcAft>
              <a:buNone/>
            </a:pPr>
            <a:r>
              <a:rPr lang="en" sz="700"/>
              <a:t>(Choose all that apply)</a:t>
            </a:r>
            <a:endParaRPr sz="700"/>
          </a:p>
        </p:txBody>
      </p:sp>
      <p:sp>
        <p:nvSpPr>
          <p:cNvPr id="5823" name="Google Shape;5823;p196"/>
          <p:cNvSpPr/>
          <p:nvPr/>
        </p:nvSpPr>
        <p:spPr>
          <a:xfrm>
            <a:off x="3667650" y="3572788"/>
            <a:ext cx="1788000" cy="3201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Next</a:t>
            </a:r>
            <a:endParaRPr sz="1200"/>
          </a:p>
        </p:txBody>
      </p:sp>
      <p:cxnSp>
        <p:nvCxnSpPr>
          <p:cNvPr id="5824" name="Google Shape;5824;p196"/>
          <p:cNvCxnSpPr/>
          <p:nvPr/>
        </p:nvCxnSpPr>
        <p:spPr>
          <a:xfrm>
            <a:off x="3675450" y="1264575"/>
            <a:ext cx="1793100" cy="0"/>
          </a:xfrm>
          <a:prstGeom prst="straightConnector1">
            <a:avLst/>
          </a:prstGeom>
          <a:noFill/>
          <a:ln cap="flat" cmpd="sng" w="28575">
            <a:solidFill>
              <a:schemeClr val="dk2"/>
            </a:solidFill>
            <a:prstDash val="solid"/>
            <a:round/>
            <a:headEnd len="med" w="med" type="none"/>
            <a:tailEnd len="med" w="med" type="none"/>
          </a:ln>
        </p:spPr>
      </p:cxnSp>
      <p:sp>
        <p:nvSpPr>
          <p:cNvPr id="5825" name="Google Shape;5825;p196"/>
          <p:cNvSpPr/>
          <p:nvPr/>
        </p:nvSpPr>
        <p:spPr>
          <a:xfrm>
            <a:off x="3842875" y="121912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96"/>
          <p:cNvSpPr/>
          <p:nvPr/>
        </p:nvSpPr>
        <p:spPr>
          <a:xfrm>
            <a:off x="4480488" y="122687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96"/>
          <p:cNvSpPr/>
          <p:nvPr/>
        </p:nvSpPr>
        <p:spPr>
          <a:xfrm>
            <a:off x="5183450" y="1219125"/>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196"/>
          <p:cNvSpPr txBox="1"/>
          <p:nvPr/>
        </p:nvSpPr>
        <p:spPr>
          <a:xfrm>
            <a:off x="4941650" y="1242738"/>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chemeClr val="dk1"/>
                </a:solidFill>
              </a:rPr>
              <a:t>Completion Form</a:t>
            </a:r>
            <a:endParaRPr sz="500">
              <a:solidFill>
                <a:schemeClr val="dk1"/>
              </a:solidFill>
            </a:endParaRPr>
          </a:p>
          <a:p>
            <a:pPr indent="0" lvl="0" marL="0" rtl="0" algn="ctr">
              <a:spcBef>
                <a:spcPts val="0"/>
              </a:spcBef>
              <a:spcAft>
                <a:spcPts val="0"/>
              </a:spcAft>
              <a:buNone/>
            </a:pPr>
            <a:r>
              <a:t/>
            </a:r>
            <a:endParaRPr sz="500"/>
          </a:p>
        </p:txBody>
      </p:sp>
      <p:sp>
        <p:nvSpPr>
          <p:cNvPr id="5829" name="Google Shape;5829;p196"/>
          <p:cNvSpPr/>
          <p:nvPr/>
        </p:nvSpPr>
        <p:spPr>
          <a:xfrm>
            <a:off x="3675450" y="2363963"/>
            <a:ext cx="699000" cy="3078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Not enough time</a:t>
            </a:r>
            <a:endParaRPr sz="600"/>
          </a:p>
        </p:txBody>
      </p:sp>
      <p:sp>
        <p:nvSpPr>
          <p:cNvPr id="5830" name="Google Shape;5830;p196"/>
          <p:cNvSpPr/>
          <p:nvPr/>
        </p:nvSpPr>
        <p:spPr>
          <a:xfrm>
            <a:off x="4670250" y="2363963"/>
            <a:ext cx="699000" cy="3078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Customer changed goal</a:t>
            </a:r>
            <a:endParaRPr sz="600"/>
          </a:p>
        </p:txBody>
      </p:sp>
      <p:sp>
        <p:nvSpPr>
          <p:cNvPr id="5831" name="Google Shape;5831;p196"/>
          <p:cNvSpPr/>
          <p:nvPr/>
        </p:nvSpPr>
        <p:spPr>
          <a:xfrm>
            <a:off x="4176750" y="2844100"/>
            <a:ext cx="699000" cy="3078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Poor team performance</a:t>
            </a:r>
            <a:endParaRPr sz="600"/>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5" name="Shape 5835"/>
        <p:cNvGrpSpPr/>
        <p:nvPr/>
      </p:nvGrpSpPr>
      <p:grpSpPr>
        <a:xfrm>
          <a:off x="0" y="0"/>
          <a:ext cx="0" cy="0"/>
          <a:chOff x="0" y="0"/>
          <a:chExt cx="0" cy="0"/>
        </a:xfrm>
      </p:grpSpPr>
      <p:pic>
        <p:nvPicPr>
          <p:cNvPr id="5836" name="Google Shape;5836;p19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837" name="Google Shape;5837;p197"/>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5838" name="Google Shape;5838;p197"/>
          <p:cNvGrpSpPr/>
          <p:nvPr/>
        </p:nvGrpSpPr>
        <p:grpSpPr>
          <a:xfrm>
            <a:off x="3586200" y="2998825"/>
            <a:ext cx="1950900" cy="320100"/>
            <a:chOff x="3586200" y="3404100"/>
            <a:chExt cx="1950900" cy="320100"/>
          </a:xfrm>
        </p:grpSpPr>
        <p:sp>
          <p:nvSpPr>
            <p:cNvPr id="5839" name="Google Shape;5839;p197"/>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5840" name="Google Shape;5840;p197"/>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197"/>
          <p:cNvGrpSpPr/>
          <p:nvPr/>
        </p:nvGrpSpPr>
        <p:grpSpPr>
          <a:xfrm>
            <a:off x="3596550" y="4284550"/>
            <a:ext cx="1950900" cy="360000"/>
            <a:chOff x="3596550" y="4284550"/>
            <a:chExt cx="1950900" cy="360000"/>
          </a:xfrm>
        </p:grpSpPr>
        <p:sp>
          <p:nvSpPr>
            <p:cNvPr id="5842" name="Google Shape;5842;p19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43" name="Google Shape;5843;p197"/>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844" name="Google Shape;5844;p19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845" name="Google Shape;5845;p197"/>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846" name="Google Shape;5846;p197"/>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847" name="Google Shape;5847;p197"/>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5848" name="Google Shape;5848;p197"/>
          <p:cNvGrpSpPr/>
          <p:nvPr/>
        </p:nvGrpSpPr>
        <p:grpSpPr>
          <a:xfrm>
            <a:off x="3595650" y="477875"/>
            <a:ext cx="1952700" cy="1405413"/>
            <a:chOff x="3595650" y="477875"/>
            <a:chExt cx="1952700" cy="1405413"/>
          </a:xfrm>
        </p:grpSpPr>
        <p:grpSp>
          <p:nvGrpSpPr>
            <p:cNvPr id="5849" name="Google Shape;5849;p197"/>
            <p:cNvGrpSpPr/>
            <p:nvPr/>
          </p:nvGrpSpPr>
          <p:grpSpPr>
            <a:xfrm>
              <a:off x="3595650" y="477875"/>
              <a:ext cx="1952700" cy="1405413"/>
              <a:chOff x="3595650" y="1403475"/>
              <a:chExt cx="1952700" cy="1405413"/>
            </a:xfrm>
          </p:grpSpPr>
          <p:sp>
            <p:nvSpPr>
              <p:cNvPr id="5850" name="Google Shape;5850;p197"/>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197"/>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5852" name="Google Shape;5852;p197"/>
              <p:cNvGrpSpPr/>
              <p:nvPr/>
            </p:nvGrpSpPr>
            <p:grpSpPr>
              <a:xfrm>
                <a:off x="3595650" y="2323188"/>
                <a:ext cx="1952700" cy="485700"/>
                <a:chOff x="3595650" y="2377325"/>
                <a:chExt cx="1952700" cy="485700"/>
              </a:xfrm>
            </p:grpSpPr>
            <p:sp>
              <p:nvSpPr>
                <p:cNvPr id="5853" name="Google Shape;5853;p197"/>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54" name="Google Shape;5854;p197"/>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5855" name="Google Shape;5855;p197"/>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197"/>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197"/>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8" name="Google Shape;5858;p197"/>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5859" name="Google Shape;5859;p197"/>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5860" name="Google Shape;5860;p197"/>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5861" name="Google Shape;5861;p197"/>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5862" name="Google Shape;5862;p197"/>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5863" name="Google Shape;5863;p197"/>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Outro</a:t>
            </a:r>
            <a:r>
              <a:rPr lang="en">
                <a:solidFill>
                  <a:schemeClr val="dk1"/>
                </a:solidFill>
              </a:rPr>
              <a:t> &amp; Walkthrough Instructions (cont’d)</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5864" name="Google Shape;5864;p197"/>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197"/>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5866" name="Google Shape;5866;p197"/>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In order to clock a team member out the team leader must rate the team member and choose a brief description of why they rated them as follows. This will be repeated for and by all team members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If team member is given less than 5 stars, secondary options appear as shown on the next screen.</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Team member must give star rating and indicate at least one reason why.</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Depending on a star rating, team member will have a </a:t>
            </a:r>
            <a:r>
              <a:rPr lang="en" sz="900">
                <a:solidFill>
                  <a:schemeClr val="dk1"/>
                </a:solidFill>
              </a:rPr>
              <a:t>specific</a:t>
            </a:r>
            <a:r>
              <a:rPr lang="en" sz="900">
                <a:solidFill>
                  <a:schemeClr val="dk1"/>
                </a:solidFill>
              </a:rPr>
              <a:t> label shown Team label based off of star rating:</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5 Star: All-Star</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4 Star: Team Player</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3 Star: Work in Progress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2 Star: Bench Worthy</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1 Star: Trade Em</a:t>
            </a:r>
            <a:endParaRPr sz="900">
              <a:solidFill>
                <a:schemeClr val="dk1"/>
              </a:solidFill>
            </a:endParaRPr>
          </a:p>
        </p:txBody>
      </p:sp>
      <p:sp>
        <p:nvSpPr>
          <p:cNvPr id="5867" name="Google Shape;5867;p197"/>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197"/>
          <p:cNvSpPr/>
          <p:nvPr/>
        </p:nvSpPr>
        <p:spPr>
          <a:xfrm>
            <a:off x="3585525" y="1045998"/>
            <a:ext cx="1968900" cy="3145500"/>
          </a:xfrm>
          <a:prstGeom prst="roundRect">
            <a:avLst>
              <a:gd fmla="val 563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197"/>
          <p:cNvSpPr txBox="1"/>
          <p:nvPr/>
        </p:nvSpPr>
        <p:spPr>
          <a:xfrm>
            <a:off x="4238700" y="1242725"/>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chemeClr val="dk1"/>
                </a:solidFill>
              </a:rPr>
              <a:t>Upload Images</a:t>
            </a:r>
            <a:endParaRPr sz="500">
              <a:solidFill>
                <a:schemeClr val="dk1"/>
              </a:solidFill>
            </a:endParaRPr>
          </a:p>
          <a:p>
            <a:pPr indent="0" lvl="0" marL="0" rtl="0" algn="ctr">
              <a:spcBef>
                <a:spcPts val="0"/>
              </a:spcBef>
              <a:spcAft>
                <a:spcPts val="0"/>
              </a:spcAft>
              <a:buNone/>
            </a:pPr>
            <a:r>
              <a:t/>
            </a:r>
            <a:endParaRPr sz="500"/>
          </a:p>
        </p:txBody>
      </p:sp>
      <p:sp>
        <p:nvSpPr>
          <p:cNvPr id="5870" name="Google Shape;5870;p197"/>
          <p:cNvSpPr txBox="1"/>
          <p:nvPr/>
        </p:nvSpPr>
        <p:spPr>
          <a:xfrm>
            <a:off x="3601075" y="1264575"/>
            <a:ext cx="575100" cy="2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Final Walkthrough</a:t>
            </a:r>
            <a:endParaRPr sz="500"/>
          </a:p>
        </p:txBody>
      </p:sp>
      <p:sp>
        <p:nvSpPr>
          <p:cNvPr id="5871" name="Google Shape;5871;p197"/>
          <p:cNvSpPr txBox="1"/>
          <p:nvPr/>
        </p:nvSpPr>
        <p:spPr>
          <a:xfrm>
            <a:off x="3463950" y="1533075"/>
            <a:ext cx="2216100" cy="2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Please Rate Team Member</a:t>
            </a:r>
            <a:endParaRPr sz="1100"/>
          </a:p>
          <a:p>
            <a:pPr indent="0" lvl="0" marL="0" rtl="0" algn="ctr">
              <a:spcBef>
                <a:spcPts val="0"/>
              </a:spcBef>
              <a:spcAft>
                <a:spcPts val="0"/>
              </a:spcAft>
              <a:buNone/>
            </a:pPr>
            <a:r>
              <a:rPr lang="en" sz="700"/>
              <a:t>(Choose all that apply)</a:t>
            </a:r>
            <a:endParaRPr sz="700"/>
          </a:p>
        </p:txBody>
      </p:sp>
      <p:sp>
        <p:nvSpPr>
          <p:cNvPr id="5872" name="Google Shape;5872;p197"/>
          <p:cNvSpPr/>
          <p:nvPr/>
        </p:nvSpPr>
        <p:spPr>
          <a:xfrm>
            <a:off x="3740100" y="3832861"/>
            <a:ext cx="1572300" cy="2685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Next</a:t>
            </a:r>
            <a:endParaRPr sz="1200"/>
          </a:p>
        </p:txBody>
      </p:sp>
      <p:cxnSp>
        <p:nvCxnSpPr>
          <p:cNvPr id="5873" name="Google Shape;5873;p197"/>
          <p:cNvCxnSpPr/>
          <p:nvPr/>
        </p:nvCxnSpPr>
        <p:spPr>
          <a:xfrm>
            <a:off x="3675450" y="1264575"/>
            <a:ext cx="1793100" cy="0"/>
          </a:xfrm>
          <a:prstGeom prst="straightConnector1">
            <a:avLst/>
          </a:prstGeom>
          <a:noFill/>
          <a:ln cap="flat" cmpd="sng" w="28575">
            <a:solidFill>
              <a:schemeClr val="dk2"/>
            </a:solidFill>
            <a:prstDash val="solid"/>
            <a:round/>
            <a:headEnd len="med" w="med" type="none"/>
            <a:tailEnd len="med" w="med" type="none"/>
          </a:ln>
        </p:spPr>
      </p:cxnSp>
      <p:sp>
        <p:nvSpPr>
          <p:cNvPr id="5874" name="Google Shape;5874;p197"/>
          <p:cNvSpPr/>
          <p:nvPr/>
        </p:nvSpPr>
        <p:spPr>
          <a:xfrm>
            <a:off x="3842875" y="121912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197"/>
          <p:cNvSpPr/>
          <p:nvPr/>
        </p:nvSpPr>
        <p:spPr>
          <a:xfrm>
            <a:off x="4480488" y="122687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197"/>
          <p:cNvSpPr/>
          <p:nvPr/>
        </p:nvSpPr>
        <p:spPr>
          <a:xfrm>
            <a:off x="5183450" y="1219125"/>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197"/>
          <p:cNvSpPr txBox="1"/>
          <p:nvPr/>
        </p:nvSpPr>
        <p:spPr>
          <a:xfrm>
            <a:off x="4941650" y="1242738"/>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chemeClr val="dk1"/>
                </a:solidFill>
              </a:rPr>
              <a:t>Completion Form</a:t>
            </a:r>
            <a:endParaRPr sz="500">
              <a:solidFill>
                <a:schemeClr val="dk1"/>
              </a:solidFill>
            </a:endParaRPr>
          </a:p>
          <a:p>
            <a:pPr indent="0" lvl="0" marL="0" rtl="0" algn="ctr">
              <a:spcBef>
                <a:spcPts val="0"/>
              </a:spcBef>
              <a:spcAft>
                <a:spcPts val="0"/>
              </a:spcAft>
              <a:buNone/>
            </a:pPr>
            <a:r>
              <a:t/>
            </a:r>
            <a:endParaRPr sz="500"/>
          </a:p>
        </p:txBody>
      </p:sp>
      <p:sp>
        <p:nvSpPr>
          <p:cNvPr id="5878" name="Google Shape;5878;p197"/>
          <p:cNvSpPr/>
          <p:nvPr/>
        </p:nvSpPr>
        <p:spPr>
          <a:xfrm>
            <a:off x="4572000" y="2593383"/>
            <a:ext cx="6990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Professional</a:t>
            </a:r>
            <a:endParaRPr sz="600"/>
          </a:p>
        </p:txBody>
      </p:sp>
      <p:pic>
        <p:nvPicPr>
          <p:cNvPr id="5879" name="Google Shape;5879;p197"/>
          <p:cNvPicPr preferRelativeResize="0"/>
          <p:nvPr/>
        </p:nvPicPr>
        <p:blipFill rotWithShape="1">
          <a:blip r:embed="rId11">
            <a:alphaModFix/>
          </a:blip>
          <a:srcRect b="26079" l="16061" r="16196" t="0"/>
          <a:stretch/>
        </p:blipFill>
        <p:spPr>
          <a:xfrm>
            <a:off x="3693176" y="1920660"/>
            <a:ext cx="390875" cy="568653"/>
          </a:xfrm>
          <a:prstGeom prst="rect">
            <a:avLst/>
          </a:prstGeom>
          <a:noFill/>
          <a:ln>
            <a:noFill/>
          </a:ln>
        </p:spPr>
      </p:pic>
      <p:sp>
        <p:nvSpPr>
          <p:cNvPr id="5880" name="Google Shape;5880;p197"/>
          <p:cNvSpPr/>
          <p:nvPr/>
        </p:nvSpPr>
        <p:spPr>
          <a:xfrm>
            <a:off x="4641900" y="1975813"/>
            <a:ext cx="197100" cy="1875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197"/>
          <p:cNvSpPr/>
          <p:nvPr/>
        </p:nvSpPr>
        <p:spPr>
          <a:xfrm>
            <a:off x="4426650" y="1978150"/>
            <a:ext cx="197100" cy="1875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197"/>
          <p:cNvSpPr/>
          <p:nvPr/>
        </p:nvSpPr>
        <p:spPr>
          <a:xfrm>
            <a:off x="5072488" y="1975825"/>
            <a:ext cx="197100" cy="1875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197"/>
          <p:cNvSpPr/>
          <p:nvPr/>
        </p:nvSpPr>
        <p:spPr>
          <a:xfrm>
            <a:off x="4857150" y="1975813"/>
            <a:ext cx="197100" cy="1875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197"/>
          <p:cNvSpPr/>
          <p:nvPr/>
        </p:nvSpPr>
        <p:spPr>
          <a:xfrm>
            <a:off x="4193275" y="1975813"/>
            <a:ext cx="197100" cy="1875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197"/>
          <p:cNvSpPr/>
          <p:nvPr/>
        </p:nvSpPr>
        <p:spPr>
          <a:xfrm>
            <a:off x="4567488" y="2900450"/>
            <a:ext cx="7764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Communication</a:t>
            </a:r>
            <a:endParaRPr sz="600"/>
          </a:p>
        </p:txBody>
      </p:sp>
      <p:sp>
        <p:nvSpPr>
          <p:cNvPr id="5886" name="Google Shape;5886;p197"/>
          <p:cNvSpPr/>
          <p:nvPr/>
        </p:nvSpPr>
        <p:spPr>
          <a:xfrm>
            <a:off x="3664950" y="2607238"/>
            <a:ext cx="7764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Hard Worker</a:t>
            </a:r>
            <a:endParaRPr sz="600"/>
          </a:p>
        </p:txBody>
      </p:sp>
      <p:sp>
        <p:nvSpPr>
          <p:cNvPr id="5887" name="Google Shape;5887;p197"/>
          <p:cNvSpPr/>
          <p:nvPr/>
        </p:nvSpPr>
        <p:spPr>
          <a:xfrm>
            <a:off x="4567500" y="3225050"/>
            <a:ext cx="7764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Courteous</a:t>
            </a:r>
            <a:endParaRPr sz="600"/>
          </a:p>
        </p:txBody>
      </p:sp>
      <p:sp>
        <p:nvSpPr>
          <p:cNvPr id="5888" name="Google Shape;5888;p197"/>
          <p:cNvSpPr/>
          <p:nvPr/>
        </p:nvSpPr>
        <p:spPr>
          <a:xfrm>
            <a:off x="3675450" y="3224188"/>
            <a:ext cx="7764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Helpful</a:t>
            </a:r>
            <a:endParaRPr sz="600"/>
          </a:p>
        </p:txBody>
      </p:sp>
      <p:sp>
        <p:nvSpPr>
          <p:cNvPr id="5889" name="Google Shape;5889;p197"/>
          <p:cNvSpPr/>
          <p:nvPr/>
        </p:nvSpPr>
        <p:spPr>
          <a:xfrm>
            <a:off x="3675450" y="2926775"/>
            <a:ext cx="7764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Knowledgeable</a:t>
            </a:r>
            <a:endParaRPr sz="600"/>
          </a:p>
        </p:txBody>
      </p:sp>
      <p:sp>
        <p:nvSpPr>
          <p:cNvPr id="5890" name="Google Shape;5890;p197"/>
          <p:cNvSpPr/>
          <p:nvPr/>
        </p:nvSpPr>
        <p:spPr>
          <a:xfrm>
            <a:off x="3693175" y="3521600"/>
            <a:ext cx="1759800" cy="2016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Leave a comment</a:t>
            </a:r>
            <a:endParaRPr sz="600"/>
          </a:p>
        </p:txBody>
      </p:sp>
      <p:sp>
        <p:nvSpPr>
          <p:cNvPr id="5891" name="Google Shape;5891;p197"/>
          <p:cNvSpPr/>
          <p:nvPr/>
        </p:nvSpPr>
        <p:spPr>
          <a:xfrm>
            <a:off x="3798175" y="3558775"/>
            <a:ext cx="136200" cy="909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197"/>
          <p:cNvSpPr/>
          <p:nvPr/>
        </p:nvSpPr>
        <p:spPr>
          <a:xfrm>
            <a:off x="3828175" y="3566108"/>
            <a:ext cx="76200" cy="76200"/>
          </a:xfrm>
          <a:prstGeom prst="mathPlus">
            <a:avLst>
              <a:gd fmla="val 23520" name="adj1"/>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197"/>
          <p:cNvSpPr txBox="1"/>
          <p:nvPr/>
        </p:nvSpPr>
        <p:spPr>
          <a:xfrm>
            <a:off x="4190080" y="2172013"/>
            <a:ext cx="7764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rPr>
              <a:t>All-Star</a:t>
            </a:r>
            <a:endParaRPr sz="900">
              <a:solidFill>
                <a:schemeClr val="dk1"/>
              </a:solidFill>
            </a:endParaRPr>
          </a:p>
          <a:p>
            <a:pPr indent="0" lvl="0" marL="0" rtl="0" algn="ctr">
              <a:spcBef>
                <a:spcPts val="0"/>
              </a:spcBef>
              <a:spcAft>
                <a:spcPts val="0"/>
              </a:spcAft>
              <a:buNone/>
            </a:pPr>
            <a:r>
              <a:t/>
            </a:r>
            <a:endParaRPr sz="900"/>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7" name="Shape 5897"/>
        <p:cNvGrpSpPr/>
        <p:nvPr/>
      </p:nvGrpSpPr>
      <p:grpSpPr>
        <a:xfrm>
          <a:off x="0" y="0"/>
          <a:ext cx="0" cy="0"/>
          <a:chOff x="0" y="0"/>
          <a:chExt cx="0" cy="0"/>
        </a:xfrm>
      </p:grpSpPr>
      <p:pic>
        <p:nvPicPr>
          <p:cNvPr id="5898" name="Google Shape;5898;p19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899" name="Google Shape;5899;p198"/>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5900" name="Google Shape;5900;p198"/>
          <p:cNvGrpSpPr/>
          <p:nvPr/>
        </p:nvGrpSpPr>
        <p:grpSpPr>
          <a:xfrm>
            <a:off x="3586200" y="2998825"/>
            <a:ext cx="1950900" cy="320100"/>
            <a:chOff x="3586200" y="3404100"/>
            <a:chExt cx="1950900" cy="320100"/>
          </a:xfrm>
        </p:grpSpPr>
        <p:sp>
          <p:nvSpPr>
            <p:cNvPr id="5901" name="Google Shape;5901;p198"/>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5902" name="Google Shape;5902;p198"/>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198"/>
          <p:cNvGrpSpPr/>
          <p:nvPr/>
        </p:nvGrpSpPr>
        <p:grpSpPr>
          <a:xfrm>
            <a:off x="3596550" y="4284550"/>
            <a:ext cx="1950900" cy="360000"/>
            <a:chOff x="3596550" y="4284550"/>
            <a:chExt cx="1950900" cy="360000"/>
          </a:xfrm>
        </p:grpSpPr>
        <p:sp>
          <p:nvSpPr>
            <p:cNvPr id="5904" name="Google Shape;5904;p19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05" name="Google Shape;5905;p198"/>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906" name="Google Shape;5906;p19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907" name="Google Shape;5907;p198"/>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908" name="Google Shape;5908;p198"/>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909" name="Google Shape;5909;p198"/>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5910" name="Google Shape;5910;p198"/>
          <p:cNvGrpSpPr/>
          <p:nvPr/>
        </p:nvGrpSpPr>
        <p:grpSpPr>
          <a:xfrm>
            <a:off x="3595650" y="477875"/>
            <a:ext cx="1952700" cy="1405413"/>
            <a:chOff x="3595650" y="477875"/>
            <a:chExt cx="1952700" cy="1405413"/>
          </a:xfrm>
        </p:grpSpPr>
        <p:grpSp>
          <p:nvGrpSpPr>
            <p:cNvPr id="5911" name="Google Shape;5911;p198"/>
            <p:cNvGrpSpPr/>
            <p:nvPr/>
          </p:nvGrpSpPr>
          <p:grpSpPr>
            <a:xfrm>
              <a:off x="3595650" y="477875"/>
              <a:ext cx="1952700" cy="1405413"/>
              <a:chOff x="3595650" y="1403475"/>
              <a:chExt cx="1952700" cy="1405413"/>
            </a:xfrm>
          </p:grpSpPr>
          <p:sp>
            <p:nvSpPr>
              <p:cNvPr id="5912" name="Google Shape;5912;p198"/>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198"/>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5914" name="Google Shape;5914;p198"/>
              <p:cNvGrpSpPr/>
              <p:nvPr/>
            </p:nvGrpSpPr>
            <p:grpSpPr>
              <a:xfrm>
                <a:off x="3595650" y="2323188"/>
                <a:ext cx="1952700" cy="485700"/>
                <a:chOff x="3595650" y="2377325"/>
                <a:chExt cx="1952700" cy="485700"/>
              </a:xfrm>
            </p:grpSpPr>
            <p:sp>
              <p:nvSpPr>
                <p:cNvPr id="5915" name="Google Shape;5915;p198"/>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16" name="Google Shape;5916;p198"/>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5917" name="Google Shape;5917;p198"/>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198"/>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198"/>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0" name="Google Shape;5920;p198"/>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5921" name="Google Shape;5921;p198"/>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5922" name="Google Shape;5922;p198"/>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5923" name="Google Shape;5923;p198"/>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5924" name="Google Shape;5924;p198"/>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5925" name="Google Shape;5925;p198"/>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Outro</a:t>
            </a:r>
            <a:r>
              <a:rPr lang="en">
                <a:solidFill>
                  <a:schemeClr val="dk1"/>
                </a:solidFill>
              </a:rPr>
              <a:t> &amp; Walkthrough Instructions (cont’d)</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5926" name="Google Shape;5926;p198"/>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198"/>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5928" name="Google Shape;5928;p198"/>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Options shown if team member receives less than 5 stars</a:t>
            </a:r>
            <a:endParaRPr sz="900">
              <a:solidFill>
                <a:schemeClr val="dk1"/>
              </a:solidFill>
            </a:endParaRPr>
          </a:p>
        </p:txBody>
      </p:sp>
      <p:sp>
        <p:nvSpPr>
          <p:cNvPr id="5929" name="Google Shape;5929;p198"/>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198"/>
          <p:cNvSpPr/>
          <p:nvPr/>
        </p:nvSpPr>
        <p:spPr>
          <a:xfrm>
            <a:off x="3585525" y="1045998"/>
            <a:ext cx="1968900" cy="3145500"/>
          </a:xfrm>
          <a:prstGeom prst="roundRect">
            <a:avLst>
              <a:gd fmla="val 563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198"/>
          <p:cNvSpPr txBox="1"/>
          <p:nvPr/>
        </p:nvSpPr>
        <p:spPr>
          <a:xfrm>
            <a:off x="4238700" y="1242725"/>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chemeClr val="dk1"/>
                </a:solidFill>
              </a:rPr>
              <a:t>Upload Images</a:t>
            </a:r>
            <a:endParaRPr sz="500">
              <a:solidFill>
                <a:schemeClr val="dk1"/>
              </a:solidFill>
            </a:endParaRPr>
          </a:p>
          <a:p>
            <a:pPr indent="0" lvl="0" marL="0" rtl="0" algn="ctr">
              <a:spcBef>
                <a:spcPts val="0"/>
              </a:spcBef>
              <a:spcAft>
                <a:spcPts val="0"/>
              </a:spcAft>
              <a:buNone/>
            </a:pPr>
            <a:r>
              <a:t/>
            </a:r>
            <a:endParaRPr sz="500"/>
          </a:p>
        </p:txBody>
      </p:sp>
      <p:sp>
        <p:nvSpPr>
          <p:cNvPr id="5932" name="Google Shape;5932;p198"/>
          <p:cNvSpPr txBox="1"/>
          <p:nvPr/>
        </p:nvSpPr>
        <p:spPr>
          <a:xfrm>
            <a:off x="3601075" y="1264575"/>
            <a:ext cx="575100" cy="2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Final Walkthrough</a:t>
            </a:r>
            <a:endParaRPr sz="500"/>
          </a:p>
        </p:txBody>
      </p:sp>
      <p:sp>
        <p:nvSpPr>
          <p:cNvPr id="5933" name="Google Shape;5933;p198"/>
          <p:cNvSpPr txBox="1"/>
          <p:nvPr/>
        </p:nvSpPr>
        <p:spPr>
          <a:xfrm>
            <a:off x="3463950" y="1533075"/>
            <a:ext cx="2216100" cy="2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Please Rate Team Member</a:t>
            </a:r>
            <a:endParaRPr sz="1100"/>
          </a:p>
          <a:p>
            <a:pPr indent="0" lvl="0" marL="0" rtl="0" algn="ctr">
              <a:spcBef>
                <a:spcPts val="0"/>
              </a:spcBef>
              <a:spcAft>
                <a:spcPts val="0"/>
              </a:spcAft>
              <a:buNone/>
            </a:pPr>
            <a:r>
              <a:rPr lang="en" sz="700"/>
              <a:t>(Choose all that apply)</a:t>
            </a:r>
            <a:endParaRPr sz="700"/>
          </a:p>
        </p:txBody>
      </p:sp>
      <p:cxnSp>
        <p:nvCxnSpPr>
          <p:cNvPr id="5934" name="Google Shape;5934;p198"/>
          <p:cNvCxnSpPr/>
          <p:nvPr/>
        </p:nvCxnSpPr>
        <p:spPr>
          <a:xfrm>
            <a:off x="3675450" y="1264575"/>
            <a:ext cx="1793100" cy="0"/>
          </a:xfrm>
          <a:prstGeom prst="straightConnector1">
            <a:avLst/>
          </a:prstGeom>
          <a:noFill/>
          <a:ln cap="flat" cmpd="sng" w="28575">
            <a:solidFill>
              <a:schemeClr val="dk2"/>
            </a:solidFill>
            <a:prstDash val="solid"/>
            <a:round/>
            <a:headEnd len="med" w="med" type="none"/>
            <a:tailEnd len="med" w="med" type="none"/>
          </a:ln>
        </p:spPr>
      </p:cxnSp>
      <p:sp>
        <p:nvSpPr>
          <p:cNvPr id="5935" name="Google Shape;5935;p198"/>
          <p:cNvSpPr/>
          <p:nvPr/>
        </p:nvSpPr>
        <p:spPr>
          <a:xfrm>
            <a:off x="3842875" y="121912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198"/>
          <p:cNvSpPr/>
          <p:nvPr/>
        </p:nvSpPr>
        <p:spPr>
          <a:xfrm>
            <a:off x="4480488" y="122687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198"/>
          <p:cNvSpPr/>
          <p:nvPr/>
        </p:nvSpPr>
        <p:spPr>
          <a:xfrm>
            <a:off x="5183450" y="1219125"/>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198"/>
          <p:cNvSpPr txBox="1"/>
          <p:nvPr/>
        </p:nvSpPr>
        <p:spPr>
          <a:xfrm>
            <a:off x="4941650" y="1242738"/>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chemeClr val="dk1"/>
                </a:solidFill>
              </a:rPr>
              <a:t>Completion Form</a:t>
            </a:r>
            <a:endParaRPr sz="500">
              <a:solidFill>
                <a:schemeClr val="dk1"/>
              </a:solidFill>
            </a:endParaRPr>
          </a:p>
          <a:p>
            <a:pPr indent="0" lvl="0" marL="0" rtl="0" algn="ctr">
              <a:spcBef>
                <a:spcPts val="0"/>
              </a:spcBef>
              <a:spcAft>
                <a:spcPts val="0"/>
              </a:spcAft>
              <a:buNone/>
            </a:pPr>
            <a:r>
              <a:t/>
            </a:r>
            <a:endParaRPr sz="500"/>
          </a:p>
        </p:txBody>
      </p:sp>
      <p:sp>
        <p:nvSpPr>
          <p:cNvPr id="5939" name="Google Shape;5939;p198"/>
          <p:cNvSpPr/>
          <p:nvPr/>
        </p:nvSpPr>
        <p:spPr>
          <a:xfrm>
            <a:off x="4572750" y="2588263"/>
            <a:ext cx="7659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Unprofessional</a:t>
            </a:r>
            <a:endParaRPr sz="600"/>
          </a:p>
        </p:txBody>
      </p:sp>
      <p:pic>
        <p:nvPicPr>
          <p:cNvPr id="5940" name="Google Shape;5940;p198"/>
          <p:cNvPicPr preferRelativeResize="0"/>
          <p:nvPr/>
        </p:nvPicPr>
        <p:blipFill rotWithShape="1">
          <a:blip r:embed="rId11">
            <a:alphaModFix/>
          </a:blip>
          <a:srcRect b="26079" l="16061" r="16196" t="0"/>
          <a:stretch/>
        </p:blipFill>
        <p:spPr>
          <a:xfrm>
            <a:off x="3693176" y="1920660"/>
            <a:ext cx="390875" cy="568653"/>
          </a:xfrm>
          <a:prstGeom prst="rect">
            <a:avLst/>
          </a:prstGeom>
          <a:noFill/>
          <a:ln>
            <a:noFill/>
          </a:ln>
        </p:spPr>
      </p:pic>
      <p:sp>
        <p:nvSpPr>
          <p:cNvPr id="5941" name="Google Shape;5941;p198"/>
          <p:cNvSpPr/>
          <p:nvPr/>
        </p:nvSpPr>
        <p:spPr>
          <a:xfrm>
            <a:off x="4641900" y="1975813"/>
            <a:ext cx="197100" cy="1875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198"/>
          <p:cNvSpPr/>
          <p:nvPr/>
        </p:nvSpPr>
        <p:spPr>
          <a:xfrm>
            <a:off x="4426650" y="1978150"/>
            <a:ext cx="197100" cy="1875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198"/>
          <p:cNvSpPr/>
          <p:nvPr/>
        </p:nvSpPr>
        <p:spPr>
          <a:xfrm>
            <a:off x="5072488" y="1975825"/>
            <a:ext cx="197100" cy="1875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198"/>
          <p:cNvSpPr/>
          <p:nvPr/>
        </p:nvSpPr>
        <p:spPr>
          <a:xfrm>
            <a:off x="4857150" y="1975813"/>
            <a:ext cx="197100" cy="1875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198"/>
          <p:cNvSpPr/>
          <p:nvPr/>
        </p:nvSpPr>
        <p:spPr>
          <a:xfrm>
            <a:off x="4193275" y="1975813"/>
            <a:ext cx="197100" cy="1875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198"/>
          <p:cNvSpPr/>
          <p:nvPr/>
        </p:nvSpPr>
        <p:spPr>
          <a:xfrm>
            <a:off x="4567488" y="2940475"/>
            <a:ext cx="7764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Communication</a:t>
            </a:r>
            <a:endParaRPr sz="600"/>
          </a:p>
        </p:txBody>
      </p:sp>
      <p:sp>
        <p:nvSpPr>
          <p:cNvPr id="5947" name="Google Shape;5947;p198"/>
          <p:cNvSpPr/>
          <p:nvPr/>
        </p:nvSpPr>
        <p:spPr>
          <a:xfrm>
            <a:off x="3664950" y="2607238"/>
            <a:ext cx="7764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Lazy</a:t>
            </a:r>
            <a:endParaRPr sz="600"/>
          </a:p>
        </p:txBody>
      </p:sp>
      <p:sp>
        <p:nvSpPr>
          <p:cNvPr id="5948" name="Google Shape;5948;p198"/>
          <p:cNvSpPr/>
          <p:nvPr/>
        </p:nvSpPr>
        <p:spPr>
          <a:xfrm>
            <a:off x="4567500" y="3246725"/>
            <a:ext cx="7764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Inconsiderate</a:t>
            </a:r>
            <a:endParaRPr sz="600"/>
          </a:p>
        </p:txBody>
      </p:sp>
      <p:sp>
        <p:nvSpPr>
          <p:cNvPr id="5949" name="Google Shape;5949;p198"/>
          <p:cNvSpPr/>
          <p:nvPr/>
        </p:nvSpPr>
        <p:spPr>
          <a:xfrm>
            <a:off x="3675450" y="3246438"/>
            <a:ext cx="8232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dk1"/>
                </a:solidFill>
              </a:rPr>
              <a:t>Unknowledgeable</a:t>
            </a:r>
            <a:endParaRPr sz="600"/>
          </a:p>
        </p:txBody>
      </p:sp>
      <p:sp>
        <p:nvSpPr>
          <p:cNvPr id="5950" name="Google Shape;5950;p198"/>
          <p:cNvSpPr/>
          <p:nvPr/>
        </p:nvSpPr>
        <p:spPr>
          <a:xfrm>
            <a:off x="3675450" y="2926775"/>
            <a:ext cx="7764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Not Helpful</a:t>
            </a:r>
            <a:endParaRPr sz="600"/>
          </a:p>
        </p:txBody>
      </p:sp>
      <p:sp>
        <p:nvSpPr>
          <p:cNvPr id="5951" name="Google Shape;5951;p198"/>
          <p:cNvSpPr/>
          <p:nvPr/>
        </p:nvSpPr>
        <p:spPr>
          <a:xfrm>
            <a:off x="3693175" y="3521600"/>
            <a:ext cx="1759800" cy="2016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Leave a comment</a:t>
            </a:r>
            <a:endParaRPr sz="600"/>
          </a:p>
        </p:txBody>
      </p:sp>
      <p:sp>
        <p:nvSpPr>
          <p:cNvPr id="5952" name="Google Shape;5952;p198"/>
          <p:cNvSpPr/>
          <p:nvPr/>
        </p:nvSpPr>
        <p:spPr>
          <a:xfrm>
            <a:off x="3798175" y="3558775"/>
            <a:ext cx="136200" cy="909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198"/>
          <p:cNvSpPr/>
          <p:nvPr/>
        </p:nvSpPr>
        <p:spPr>
          <a:xfrm>
            <a:off x="3828175" y="3566108"/>
            <a:ext cx="76200" cy="76200"/>
          </a:xfrm>
          <a:prstGeom prst="mathPlus">
            <a:avLst>
              <a:gd fmla="val 23520" name="adj1"/>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198"/>
          <p:cNvSpPr txBox="1"/>
          <p:nvPr/>
        </p:nvSpPr>
        <p:spPr>
          <a:xfrm>
            <a:off x="4190080" y="2172013"/>
            <a:ext cx="7764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rPr>
              <a:t>Trade Em</a:t>
            </a:r>
            <a:endParaRPr sz="900">
              <a:solidFill>
                <a:schemeClr val="dk1"/>
              </a:solidFill>
            </a:endParaRPr>
          </a:p>
          <a:p>
            <a:pPr indent="0" lvl="0" marL="0" rtl="0" algn="ctr">
              <a:spcBef>
                <a:spcPts val="0"/>
              </a:spcBef>
              <a:spcAft>
                <a:spcPts val="0"/>
              </a:spcAft>
              <a:buNone/>
            </a:pPr>
            <a:r>
              <a:t/>
            </a:r>
            <a:endParaRPr sz="900"/>
          </a:p>
        </p:txBody>
      </p:sp>
      <p:sp>
        <p:nvSpPr>
          <p:cNvPr id="5955" name="Google Shape;5955;p198"/>
          <p:cNvSpPr/>
          <p:nvPr/>
        </p:nvSpPr>
        <p:spPr>
          <a:xfrm>
            <a:off x="3740100" y="3832861"/>
            <a:ext cx="1572300" cy="2685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Next</a:t>
            </a:r>
            <a:endParaRPr sz="1200"/>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9" name="Shape 5959"/>
        <p:cNvGrpSpPr/>
        <p:nvPr/>
      </p:nvGrpSpPr>
      <p:grpSpPr>
        <a:xfrm>
          <a:off x="0" y="0"/>
          <a:ext cx="0" cy="0"/>
          <a:chOff x="0" y="0"/>
          <a:chExt cx="0" cy="0"/>
        </a:xfrm>
      </p:grpSpPr>
      <p:pic>
        <p:nvPicPr>
          <p:cNvPr id="5960" name="Google Shape;5960;p19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961" name="Google Shape;5961;p199"/>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5962" name="Google Shape;5962;p199"/>
          <p:cNvGrpSpPr/>
          <p:nvPr/>
        </p:nvGrpSpPr>
        <p:grpSpPr>
          <a:xfrm>
            <a:off x="3586200" y="2998825"/>
            <a:ext cx="1950900" cy="320100"/>
            <a:chOff x="3586200" y="3404100"/>
            <a:chExt cx="1950900" cy="320100"/>
          </a:xfrm>
        </p:grpSpPr>
        <p:sp>
          <p:nvSpPr>
            <p:cNvPr id="5963" name="Google Shape;5963;p199"/>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5964" name="Google Shape;5964;p199"/>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5" name="Google Shape;5965;p199"/>
          <p:cNvGrpSpPr/>
          <p:nvPr/>
        </p:nvGrpSpPr>
        <p:grpSpPr>
          <a:xfrm>
            <a:off x="3596550" y="4284550"/>
            <a:ext cx="1950900" cy="360000"/>
            <a:chOff x="3596550" y="4284550"/>
            <a:chExt cx="1950900" cy="360000"/>
          </a:xfrm>
        </p:grpSpPr>
        <p:sp>
          <p:nvSpPr>
            <p:cNvPr id="5966" name="Google Shape;5966;p19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67" name="Google Shape;5967;p199"/>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968" name="Google Shape;5968;p19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969" name="Google Shape;5969;p199"/>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970" name="Google Shape;5970;p199"/>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971" name="Google Shape;5971;p199"/>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5972" name="Google Shape;5972;p199"/>
          <p:cNvGrpSpPr/>
          <p:nvPr/>
        </p:nvGrpSpPr>
        <p:grpSpPr>
          <a:xfrm>
            <a:off x="3595650" y="477875"/>
            <a:ext cx="1952700" cy="1405413"/>
            <a:chOff x="3595650" y="477875"/>
            <a:chExt cx="1952700" cy="1405413"/>
          </a:xfrm>
        </p:grpSpPr>
        <p:grpSp>
          <p:nvGrpSpPr>
            <p:cNvPr id="5973" name="Google Shape;5973;p199"/>
            <p:cNvGrpSpPr/>
            <p:nvPr/>
          </p:nvGrpSpPr>
          <p:grpSpPr>
            <a:xfrm>
              <a:off x="3595650" y="477875"/>
              <a:ext cx="1952700" cy="1405413"/>
              <a:chOff x="3595650" y="1403475"/>
              <a:chExt cx="1952700" cy="1405413"/>
            </a:xfrm>
          </p:grpSpPr>
          <p:sp>
            <p:nvSpPr>
              <p:cNvPr id="5974" name="Google Shape;5974;p199"/>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199"/>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5976" name="Google Shape;5976;p199"/>
              <p:cNvGrpSpPr/>
              <p:nvPr/>
            </p:nvGrpSpPr>
            <p:grpSpPr>
              <a:xfrm>
                <a:off x="3595650" y="2323188"/>
                <a:ext cx="1952700" cy="485700"/>
                <a:chOff x="3595650" y="2377325"/>
                <a:chExt cx="1952700" cy="485700"/>
              </a:xfrm>
            </p:grpSpPr>
            <p:sp>
              <p:nvSpPr>
                <p:cNvPr id="5977" name="Google Shape;5977;p199"/>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78" name="Google Shape;5978;p199"/>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5979" name="Google Shape;5979;p199"/>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199"/>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199"/>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2" name="Google Shape;5982;p199"/>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5983" name="Google Shape;5983;p199"/>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5984" name="Google Shape;5984;p199"/>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5985" name="Google Shape;5985;p199"/>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5986" name="Google Shape;5986;p199"/>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5987" name="Google Shape;5987;p199"/>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Outro</a:t>
            </a:r>
            <a:r>
              <a:rPr lang="en">
                <a:solidFill>
                  <a:schemeClr val="dk1"/>
                </a:solidFill>
              </a:rPr>
              <a:t> &amp; Walkthrough Instructions (cont’d)</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5988" name="Google Shape;5988;p199"/>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199"/>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5990" name="Google Shape;5990;p199"/>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Team leader must also rate customer after clocking out. </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If customer is given less than 5 stars, secondary options appear as shown on the next screen.</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Team member must give star rating and indicate at least one reason why.</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Depending on a star rating, customer will have a specific label shown Customer label based off of star rating (yes same as team members):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5 Star: All-Star</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4 Star: Team Player</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3 Star: Work in Progress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2 Star: Bench Worthy</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1 Star: Trade Em</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
        <p:nvSpPr>
          <p:cNvPr id="5991" name="Google Shape;5991;p199"/>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199"/>
          <p:cNvSpPr/>
          <p:nvPr/>
        </p:nvSpPr>
        <p:spPr>
          <a:xfrm>
            <a:off x="3585525" y="1045998"/>
            <a:ext cx="1968900" cy="3145500"/>
          </a:xfrm>
          <a:prstGeom prst="roundRect">
            <a:avLst>
              <a:gd fmla="val 563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199"/>
          <p:cNvSpPr txBox="1"/>
          <p:nvPr/>
        </p:nvSpPr>
        <p:spPr>
          <a:xfrm>
            <a:off x="4238700" y="1242725"/>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chemeClr val="dk1"/>
                </a:solidFill>
              </a:rPr>
              <a:t>Upload Images</a:t>
            </a:r>
            <a:endParaRPr sz="500">
              <a:solidFill>
                <a:schemeClr val="dk1"/>
              </a:solidFill>
            </a:endParaRPr>
          </a:p>
          <a:p>
            <a:pPr indent="0" lvl="0" marL="0" rtl="0" algn="ctr">
              <a:spcBef>
                <a:spcPts val="0"/>
              </a:spcBef>
              <a:spcAft>
                <a:spcPts val="0"/>
              </a:spcAft>
              <a:buNone/>
            </a:pPr>
            <a:r>
              <a:t/>
            </a:r>
            <a:endParaRPr sz="500"/>
          </a:p>
        </p:txBody>
      </p:sp>
      <p:sp>
        <p:nvSpPr>
          <p:cNvPr id="5994" name="Google Shape;5994;p199"/>
          <p:cNvSpPr txBox="1"/>
          <p:nvPr/>
        </p:nvSpPr>
        <p:spPr>
          <a:xfrm>
            <a:off x="3601075" y="1264575"/>
            <a:ext cx="575100" cy="2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Final Walkthrough</a:t>
            </a:r>
            <a:endParaRPr sz="500"/>
          </a:p>
        </p:txBody>
      </p:sp>
      <p:sp>
        <p:nvSpPr>
          <p:cNvPr id="5995" name="Google Shape;5995;p199"/>
          <p:cNvSpPr txBox="1"/>
          <p:nvPr/>
        </p:nvSpPr>
        <p:spPr>
          <a:xfrm>
            <a:off x="3463950" y="1533075"/>
            <a:ext cx="2216100" cy="2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Please Rate Customer</a:t>
            </a:r>
            <a:endParaRPr sz="1100"/>
          </a:p>
          <a:p>
            <a:pPr indent="0" lvl="0" marL="0" rtl="0" algn="ctr">
              <a:spcBef>
                <a:spcPts val="0"/>
              </a:spcBef>
              <a:spcAft>
                <a:spcPts val="0"/>
              </a:spcAft>
              <a:buNone/>
            </a:pPr>
            <a:r>
              <a:rPr lang="en" sz="700"/>
              <a:t>(Choose all that apply)</a:t>
            </a:r>
            <a:endParaRPr sz="700"/>
          </a:p>
        </p:txBody>
      </p:sp>
      <p:cxnSp>
        <p:nvCxnSpPr>
          <p:cNvPr id="5996" name="Google Shape;5996;p199"/>
          <p:cNvCxnSpPr/>
          <p:nvPr/>
        </p:nvCxnSpPr>
        <p:spPr>
          <a:xfrm>
            <a:off x="3675450" y="1264575"/>
            <a:ext cx="1793100" cy="0"/>
          </a:xfrm>
          <a:prstGeom prst="straightConnector1">
            <a:avLst/>
          </a:prstGeom>
          <a:noFill/>
          <a:ln cap="flat" cmpd="sng" w="28575">
            <a:solidFill>
              <a:schemeClr val="dk2"/>
            </a:solidFill>
            <a:prstDash val="solid"/>
            <a:round/>
            <a:headEnd len="med" w="med" type="none"/>
            <a:tailEnd len="med" w="med" type="none"/>
          </a:ln>
        </p:spPr>
      </p:cxnSp>
      <p:sp>
        <p:nvSpPr>
          <p:cNvPr id="5997" name="Google Shape;5997;p199"/>
          <p:cNvSpPr/>
          <p:nvPr/>
        </p:nvSpPr>
        <p:spPr>
          <a:xfrm>
            <a:off x="3842875" y="121912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199"/>
          <p:cNvSpPr/>
          <p:nvPr/>
        </p:nvSpPr>
        <p:spPr>
          <a:xfrm>
            <a:off x="4480488" y="122687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199"/>
          <p:cNvSpPr/>
          <p:nvPr/>
        </p:nvSpPr>
        <p:spPr>
          <a:xfrm>
            <a:off x="5183450" y="1219125"/>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199"/>
          <p:cNvSpPr txBox="1"/>
          <p:nvPr/>
        </p:nvSpPr>
        <p:spPr>
          <a:xfrm>
            <a:off x="4941650" y="1242738"/>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chemeClr val="dk1"/>
                </a:solidFill>
              </a:rPr>
              <a:t>Completion Form</a:t>
            </a:r>
            <a:endParaRPr sz="500">
              <a:solidFill>
                <a:schemeClr val="dk1"/>
              </a:solidFill>
            </a:endParaRPr>
          </a:p>
          <a:p>
            <a:pPr indent="0" lvl="0" marL="0" rtl="0" algn="ctr">
              <a:spcBef>
                <a:spcPts val="0"/>
              </a:spcBef>
              <a:spcAft>
                <a:spcPts val="0"/>
              </a:spcAft>
              <a:buNone/>
            </a:pPr>
            <a:r>
              <a:t/>
            </a:r>
            <a:endParaRPr sz="500"/>
          </a:p>
        </p:txBody>
      </p:sp>
      <p:sp>
        <p:nvSpPr>
          <p:cNvPr id="6001" name="Google Shape;6001;p199"/>
          <p:cNvSpPr/>
          <p:nvPr/>
        </p:nvSpPr>
        <p:spPr>
          <a:xfrm>
            <a:off x="4572750" y="2588263"/>
            <a:ext cx="7659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Courteous</a:t>
            </a:r>
            <a:endParaRPr sz="600"/>
          </a:p>
        </p:txBody>
      </p:sp>
      <p:sp>
        <p:nvSpPr>
          <p:cNvPr id="6002" name="Google Shape;6002;p199"/>
          <p:cNvSpPr/>
          <p:nvPr/>
        </p:nvSpPr>
        <p:spPr>
          <a:xfrm>
            <a:off x="4469425" y="1975238"/>
            <a:ext cx="197100" cy="1875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199"/>
          <p:cNvSpPr/>
          <p:nvPr/>
        </p:nvSpPr>
        <p:spPr>
          <a:xfrm>
            <a:off x="4254175" y="1977575"/>
            <a:ext cx="197100" cy="1875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199"/>
          <p:cNvSpPr/>
          <p:nvPr/>
        </p:nvSpPr>
        <p:spPr>
          <a:xfrm>
            <a:off x="4900013" y="1975250"/>
            <a:ext cx="197100" cy="1875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199"/>
          <p:cNvSpPr/>
          <p:nvPr/>
        </p:nvSpPr>
        <p:spPr>
          <a:xfrm>
            <a:off x="4684675" y="1975238"/>
            <a:ext cx="197100" cy="1875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199"/>
          <p:cNvSpPr/>
          <p:nvPr/>
        </p:nvSpPr>
        <p:spPr>
          <a:xfrm>
            <a:off x="4020800" y="1975238"/>
            <a:ext cx="197100" cy="1875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199"/>
          <p:cNvSpPr/>
          <p:nvPr/>
        </p:nvSpPr>
        <p:spPr>
          <a:xfrm>
            <a:off x="4567488" y="2940475"/>
            <a:ext cx="7764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Considerate</a:t>
            </a:r>
            <a:endParaRPr sz="600"/>
          </a:p>
        </p:txBody>
      </p:sp>
      <p:sp>
        <p:nvSpPr>
          <p:cNvPr id="6008" name="Google Shape;6008;p199"/>
          <p:cNvSpPr/>
          <p:nvPr/>
        </p:nvSpPr>
        <p:spPr>
          <a:xfrm>
            <a:off x="3664950" y="2607238"/>
            <a:ext cx="7764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Prepared</a:t>
            </a:r>
            <a:endParaRPr sz="600"/>
          </a:p>
        </p:txBody>
      </p:sp>
      <p:sp>
        <p:nvSpPr>
          <p:cNvPr id="6009" name="Google Shape;6009;p199"/>
          <p:cNvSpPr/>
          <p:nvPr/>
        </p:nvSpPr>
        <p:spPr>
          <a:xfrm>
            <a:off x="4567500" y="3246725"/>
            <a:ext cx="7764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Professional</a:t>
            </a:r>
            <a:endParaRPr sz="600"/>
          </a:p>
        </p:txBody>
      </p:sp>
      <p:sp>
        <p:nvSpPr>
          <p:cNvPr id="6010" name="Google Shape;6010;p199"/>
          <p:cNvSpPr/>
          <p:nvPr/>
        </p:nvSpPr>
        <p:spPr>
          <a:xfrm>
            <a:off x="3675450" y="3246438"/>
            <a:ext cx="8232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dk1"/>
                </a:solidFill>
              </a:rPr>
              <a:t>Organized</a:t>
            </a:r>
            <a:endParaRPr sz="600"/>
          </a:p>
        </p:txBody>
      </p:sp>
      <p:sp>
        <p:nvSpPr>
          <p:cNvPr id="6011" name="Google Shape;6011;p199"/>
          <p:cNvSpPr/>
          <p:nvPr/>
        </p:nvSpPr>
        <p:spPr>
          <a:xfrm>
            <a:off x="3675450" y="2926775"/>
            <a:ext cx="7764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Communication</a:t>
            </a:r>
            <a:endParaRPr sz="600"/>
          </a:p>
        </p:txBody>
      </p:sp>
      <p:sp>
        <p:nvSpPr>
          <p:cNvPr id="6012" name="Google Shape;6012;p199"/>
          <p:cNvSpPr/>
          <p:nvPr/>
        </p:nvSpPr>
        <p:spPr>
          <a:xfrm>
            <a:off x="3693175" y="3521600"/>
            <a:ext cx="1759800" cy="2016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Leave a comment</a:t>
            </a:r>
            <a:endParaRPr sz="600"/>
          </a:p>
        </p:txBody>
      </p:sp>
      <p:sp>
        <p:nvSpPr>
          <p:cNvPr id="6013" name="Google Shape;6013;p199"/>
          <p:cNvSpPr/>
          <p:nvPr/>
        </p:nvSpPr>
        <p:spPr>
          <a:xfrm>
            <a:off x="3798175" y="3558775"/>
            <a:ext cx="136200" cy="909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199"/>
          <p:cNvSpPr/>
          <p:nvPr/>
        </p:nvSpPr>
        <p:spPr>
          <a:xfrm>
            <a:off x="3828175" y="3566108"/>
            <a:ext cx="76200" cy="76200"/>
          </a:xfrm>
          <a:prstGeom prst="mathPlus">
            <a:avLst>
              <a:gd fmla="val 23520" name="adj1"/>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199"/>
          <p:cNvSpPr txBox="1"/>
          <p:nvPr/>
        </p:nvSpPr>
        <p:spPr>
          <a:xfrm>
            <a:off x="4138055" y="2172138"/>
            <a:ext cx="7764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rPr>
              <a:t>Love’em</a:t>
            </a:r>
            <a:endParaRPr sz="900">
              <a:solidFill>
                <a:schemeClr val="dk1"/>
              </a:solidFill>
            </a:endParaRPr>
          </a:p>
          <a:p>
            <a:pPr indent="0" lvl="0" marL="0" rtl="0" algn="ctr">
              <a:spcBef>
                <a:spcPts val="0"/>
              </a:spcBef>
              <a:spcAft>
                <a:spcPts val="0"/>
              </a:spcAft>
              <a:buNone/>
            </a:pPr>
            <a:r>
              <a:t/>
            </a:r>
            <a:endParaRPr sz="900"/>
          </a:p>
        </p:txBody>
      </p:sp>
      <p:sp>
        <p:nvSpPr>
          <p:cNvPr id="6016" name="Google Shape;6016;p199"/>
          <p:cNvSpPr/>
          <p:nvPr/>
        </p:nvSpPr>
        <p:spPr>
          <a:xfrm>
            <a:off x="3740100" y="3832861"/>
            <a:ext cx="1572300" cy="2685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Next</a:t>
            </a:r>
            <a:endParaRPr sz="1200"/>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0" name="Shape 6020"/>
        <p:cNvGrpSpPr/>
        <p:nvPr/>
      </p:nvGrpSpPr>
      <p:grpSpPr>
        <a:xfrm>
          <a:off x="0" y="0"/>
          <a:ext cx="0" cy="0"/>
          <a:chOff x="0" y="0"/>
          <a:chExt cx="0" cy="0"/>
        </a:xfrm>
      </p:grpSpPr>
      <p:pic>
        <p:nvPicPr>
          <p:cNvPr id="6021" name="Google Shape;6021;p20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6022" name="Google Shape;6022;p200"/>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6023" name="Google Shape;6023;p200"/>
          <p:cNvGrpSpPr/>
          <p:nvPr/>
        </p:nvGrpSpPr>
        <p:grpSpPr>
          <a:xfrm>
            <a:off x="3586200" y="2998825"/>
            <a:ext cx="1950900" cy="320100"/>
            <a:chOff x="3586200" y="3404100"/>
            <a:chExt cx="1950900" cy="320100"/>
          </a:xfrm>
        </p:grpSpPr>
        <p:sp>
          <p:nvSpPr>
            <p:cNvPr id="6024" name="Google Shape;6024;p200"/>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6025" name="Google Shape;6025;p200"/>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200"/>
          <p:cNvGrpSpPr/>
          <p:nvPr/>
        </p:nvGrpSpPr>
        <p:grpSpPr>
          <a:xfrm>
            <a:off x="3596550" y="4284550"/>
            <a:ext cx="1950900" cy="360000"/>
            <a:chOff x="3596550" y="4284550"/>
            <a:chExt cx="1950900" cy="360000"/>
          </a:xfrm>
        </p:grpSpPr>
        <p:sp>
          <p:nvSpPr>
            <p:cNvPr id="6027" name="Google Shape;6027;p20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28" name="Google Shape;6028;p200"/>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6029" name="Google Shape;6029;p20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6030" name="Google Shape;6030;p200"/>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6031" name="Google Shape;6031;p200"/>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6032" name="Google Shape;6032;p200"/>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6033" name="Google Shape;6033;p200"/>
          <p:cNvGrpSpPr/>
          <p:nvPr/>
        </p:nvGrpSpPr>
        <p:grpSpPr>
          <a:xfrm>
            <a:off x="3595650" y="477875"/>
            <a:ext cx="1952700" cy="1405413"/>
            <a:chOff x="3595650" y="477875"/>
            <a:chExt cx="1952700" cy="1405413"/>
          </a:xfrm>
        </p:grpSpPr>
        <p:grpSp>
          <p:nvGrpSpPr>
            <p:cNvPr id="6034" name="Google Shape;6034;p200"/>
            <p:cNvGrpSpPr/>
            <p:nvPr/>
          </p:nvGrpSpPr>
          <p:grpSpPr>
            <a:xfrm>
              <a:off x="3595650" y="477875"/>
              <a:ext cx="1952700" cy="1405413"/>
              <a:chOff x="3595650" y="1403475"/>
              <a:chExt cx="1952700" cy="1405413"/>
            </a:xfrm>
          </p:grpSpPr>
          <p:sp>
            <p:nvSpPr>
              <p:cNvPr id="6035" name="Google Shape;6035;p200"/>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200"/>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6037" name="Google Shape;6037;p200"/>
              <p:cNvGrpSpPr/>
              <p:nvPr/>
            </p:nvGrpSpPr>
            <p:grpSpPr>
              <a:xfrm>
                <a:off x="3595650" y="2323188"/>
                <a:ext cx="1952700" cy="485700"/>
                <a:chOff x="3595650" y="2377325"/>
                <a:chExt cx="1952700" cy="485700"/>
              </a:xfrm>
            </p:grpSpPr>
            <p:sp>
              <p:nvSpPr>
                <p:cNvPr id="6038" name="Google Shape;6038;p200"/>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39" name="Google Shape;6039;p200"/>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6040" name="Google Shape;6040;p200"/>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200"/>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200"/>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3" name="Google Shape;6043;p200"/>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6044" name="Google Shape;6044;p200"/>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6045" name="Google Shape;6045;p200"/>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6046" name="Google Shape;6046;p200"/>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6047" name="Google Shape;6047;p200"/>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6048" name="Google Shape;6048;p200"/>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Outro</a:t>
            </a:r>
            <a:r>
              <a:rPr lang="en">
                <a:solidFill>
                  <a:schemeClr val="dk1"/>
                </a:solidFill>
              </a:rPr>
              <a:t> &amp; Walkthrough Instructions (cont’d)</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6049" name="Google Shape;6049;p200"/>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200"/>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6051" name="Google Shape;6051;p200"/>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Options shown if customer receives less than 5 stars</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
        <p:nvSpPr>
          <p:cNvPr id="6052" name="Google Shape;6052;p200"/>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200"/>
          <p:cNvSpPr/>
          <p:nvPr/>
        </p:nvSpPr>
        <p:spPr>
          <a:xfrm>
            <a:off x="3585525" y="1045998"/>
            <a:ext cx="1968900" cy="3145500"/>
          </a:xfrm>
          <a:prstGeom prst="roundRect">
            <a:avLst>
              <a:gd fmla="val 563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200"/>
          <p:cNvSpPr txBox="1"/>
          <p:nvPr/>
        </p:nvSpPr>
        <p:spPr>
          <a:xfrm>
            <a:off x="4238700" y="1242725"/>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chemeClr val="dk1"/>
                </a:solidFill>
              </a:rPr>
              <a:t>Upload Images</a:t>
            </a:r>
            <a:endParaRPr sz="500">
              <a:solidFill>
                <a:schemeClr val="dk1"/>
              </a:solidFill>
            </a:endParaRPr>
          </a:p>
          <a:p>
            <a:pPr indent="0" lvl="0" marL="0" rtl="0" algn="ctr">
              <a:spcBef>
                <a:spcPts val="0"/>
              </a:spcBef>
              <a:spcAft>
                <a:spcPts val="0"/>
              </a:spcAft>
              <a:buNone/>
            </a:pPr>
            <a:r>
              <a:t/>
            </a:r>
            <a:endParaRPr sz="500"/>
          </a:p>
        </p:txBody>
      </p:sp>
      <p:sp>
        <p:nvSpPr>
          <p:cNvPr id="6055" name="Google Shape;6055;p200"/>
          <p:cNvSpPr txBox="1"/>
          <p:nvPr/>
        </p:nvSpPr>
        <p:spPr>
          <a:xfrm>
            <a:off x="3601075" y="1264575"/>
            <a:ext cx="575100" cy="2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Final Walkthrough</a:t>
            </a:r>
            <a:endParaRPr sz="500"/>
          </a:p>
        </p:txBody>
      </p:sp>
      <p:sp>
        <p:nvSpPr>
          <p:cNvPr id="6056" name="Google Shape;6056;p200"/>
          <p:cNvSpPr txBox="1"/>
          <p:nvPr/>
        </p:nvSpPr>
        <p:spPr>
          <a:xfrm>
            <a:off x="3463950" y="1533075"/>
            <a:ext cx="2216100" cy="2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Please Rate Customer</a:t>
            </a:r>
            <a:endParaRPr sz="1100"/>
          </a:p>
          <a:p>
            <a:pPr indent="0" lvl="0" marL="0" rtl="0" algn="ctr">
              <a:spcBef>
                <a:spcPts val="0"/>
              </a:spcBef>
              <a:spcAft>
                <a:spcPts val="0"/>
              </a:spcAft>
              <a:buNone/>
            </a:pPr>
            <a:r>
              <a:rPr lang="en" sz="700"/>
              <a:t>(Choose all that apply)</a:t>
            </a:r>
            <a:endParaRPr sz="700"/>
          </a:p>
        </p:txBody>
      </p:sp>
      <p:cxnSp>
        <p:nvCxnSpPr>
          <p:cNvPr id="6057" name="Google Shape;6057;p200"/>
          <p:cNvCxnSpPr/>
          <p:nvPr/>
        </p:nvCxnSpPr>
        <p:spPr>
          <a:xfrm>
            <a:off x="3675450" y="1264575"/>
            <a:ext cx="1793100" cy="0"/>
          </a:xfrm>
          <a:prstGeom prst="straightConnector1">
            <a:avLst/>
          </a:prstGeom>
          <a:noFill/>
          <a:ln cap="flat" cmpd="sng" w="28575">
            <a:solidFill>
              <a:schemeClr val="dk2"/>
            </a:solidFill>
            <a:prstDash val="solid"/>
            <a:round/>
            <a:headEnd len="med" w="med" type="none"/>
            <a:tailEnd len="med" w="med" type="none"/>
          </a:ln>
        </p:spPr>
      </p:cxnSp>
      <p:sp>
        <p:nvSpPr>
          <p:cNvPr id="6058" name="Google Shape;6058;p200"/>
          <p:cNvSpPr/>
          <p:nvPr/>
        </p:nvSpPr>
        <p:spPr>
          <a:xfrm>
            <a:off x="3842875" y="121912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200"/>
          <p:cNvSpPr/>
          <p:nvPr/>
        </p:nvSpPr>
        <p:spPr>
          <a:xfrm>
            <a:off x="4480488" y="122687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200"/>
          <p:cNvSpPr/>
          <p:nvPr/>
        </p:nvSpPr>
        <p:spPr>
          <a:xfrm>
            <a:off x="5183450" y="1219125"/>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200"/>
          <p:cNvSpPr txBox="1"/>
          <p:nvPr/>
        </p:nvSpPr>
        <p:spPr>
          <a:xfrm>
            <a:off x="4941650" y="1242738"/>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chemeClr val="dk1"/>
                </a:solidFill>
              </a:rPr>
              <a:t>Completion Form</a:t>
            </a:r>
            <a:endParaRPr sz="500">
              <a:solidFill>
                <a:schemeClr val="dk1"/>
              </a:solidFill>
            </a:endParaRPr>
          </a:p>
          <a:p>
            <a:pPr indent="0" lvl="0" marL="0" rtl="0" algn="ctr">
              <a:spcBef>
                <a:spcPts val="0"/>
              </a:spcBef>
              <a:spcAft>
                <a:spcPts val="0"/>
              </a:spcAft>
              <a:buNone/>
            </a:pPr>
            <a:r>
              <a:t/>
            </a:r>
            <a:endParaRPr sz="500"/>
          </a:p>
        </p:txBody>
      </p:sp>
      <p:sp>
        <p:nvSpPr>
          <p:cNvPr id="6062" name="Google Shape;6062;p200"/>
          <p:cNvSpPr/>
          <p:nvPr/>
        </p:nvSpPr>
        <p:spPr>
          <a:xfrm>
            <a:off x="4572750" y="2588263"/>
            <a:ext cx="7659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Rude</a:t>
            </a:r>
            <a:endParaRPr sz="600"/>
          </a:p>
        </p:txBody>
      </p:sp>
      <p:sp>
        <p:nvSpPr>
          <p:cNvPr id="6063" name="Google Shape;6063;p200"/>
          <p:cNvSpPr/>
          <p:nvPr/>
        </p:nvSpPr>
        <p:spPr>
          <a:xfrm>
            <a:off x="4469425" y="1975238"/>
            <a:ext cx="197100" cy="1875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200"/>
          <p:cNvSpPr/>
          <p:nvPr/>
        </p:nvSpPr>
        <p:spPr>
          <a:xfrm>
            <a:off x="4254175" y="1977575"/>
            <a:ext cx="197100" cy="1875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200"/>
          <p:cNvSpPr/>
          <p:nvPr/>
        </p:nvSpPr>
        <p:spPr>
          <a:xfrm>
            <a:off x="4900013" y="1975250"/>
            <a:ext cx="197100" cy="1875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200"/>
          <p:cNvSpPr/>
          <p:nvPr/>
        </p:nvSpPr>
        <p:spPr>
          <a:xfrm>
            <a:off x="4684675" y="1975238"/>
            <a:ext cx="197100" cy="1875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200"/>
          <p:cNvSpPr/>
          <p:nvPr/>
        </p:nvSpPr>
        <p:spPr>
          <a:xfrm>
            <a:off x="4020800" y="1975238"/>
            <a:ext cx="197100" cy="1875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200"/>
          <p:cNvSpPr/>
          <p:nvPr/>
        </p:nvSpPr>
        <p:spPr>
          <a:xfrm>
            <a:off x="4567488" y="2940475"/>
            <a:ext cx="7764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Unrealistic</a:t>
            </a:r>
            <a:endParaRPr sz="600"/>
          </a:p>
        </p:txBody>
      </p:sp>
      <p:sp>
        <p:nvSpPr>
          <p:cNvPr id="6069" name="Google Shape;6069;p200"/>
          <p:cNvSpPr/>
          <p:nvPr/>
        </p:nvSpPr>
        <p:spPr>
          <a:xfrm>
            <a:off x="3664950" y="2607238"/>
            <a:ext cx="7764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Unprepared</a:t>
            </a:r>
            <a:endParaRPr sz="600"/>
          </a:p>
        </p:txBody>
      </p:sp>
      <p:sp>
        <p:nvSpPr>
          <p:cNvPr id="6070" name="Google Shape;6070;p200"/>
          <p:cNvSpPr/>
          <p:nvPr/>
        </p:nvSpPr>
        <p:spPr>
          <a:xfrm>
            <a:off x="4567500" y="3246725"/>
            <a:ext cx="7764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Unprofessional</a:t>
            </a:r>
            <a:endParaRPr sz="600"/>
          </a:p>
        </p:txBody>
      </p:sp>
      <p:sp>
        <p:nvSpPr>
          <p:cNvPr id="6071" name="Google Shape;6071;p200"/>
          <p:cNvSpPr/>
          <p:nvPr/>
        </p:nvSpPr>
        <p:spPr>
          <a:xfrm>
            <a:off x="3675450" y="3246438"/>
            <a:ext cx="8232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dk1"/>
                </a:solidFill>
              </a:rPr>
              <a:t>Disorganized</a:t>
            </a:r>
            <a:endParaRPr sz="600"/>
          </a:p>
        </p:txBody>
      </p:sp>
      <p:sp>
        <p:nvSpPr>
          <p:cNvPr id="6072" name="Google Shape;6072;p200"/>
          <p:cNvSpPr/>
          <p:nvPr/>
        </p:nvSpPr>
        <p:spPr>
          <a:xfrm>
            <a:off x="3675450" y="2926775"/>
            <a:ext cx="7764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Communication</a:t>
            </a:r>
            <a:endParaRPr sz="600"/>
          </a:p>
        </p:txBody>
      </p:sp>
      <p:sp>
        <p:nvSpPr>
          <p:cNvPr id="6073" name="Google Shape;6073;p200"/>
          <p:cNvSpPr/>
          <p:nvPr/>
        </p:nvSpPr>
        <p:spPr>
          <a:xfrm>
            <a:off x="3693175" y="3521600"/>
            <a:ext cx="1759800" cy="2016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Leave a comment</a:t>
            </a:r>
            <a:endParaRPr sz="600"/>
          </a:p>
        </p:txBody>
      </p:sp>
      <p:sp>
        <p:nvSpPr>
          <p:cNvPr id="6074" name="Google Shape;6074;p200"/>
          <p:cNvSpPr/>
          <p:nvPr/>
        </p:nvSpPr>
        <p:spPr>
          <a:xfrm>
            <a:off x="3798175" y="3558775"/>
            <a:ext cx="136200" cy="909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200"/>
          <p:cNvSpPr/>
          <p:nvPr/>
        </p:nvSpPr>
        <p:spPr>
          <a:xfrm>
            <a:off x="3828175" y="3566108"/>
            <a:ext cx="76200" cy="76200"/>
          </a:xfrm>
          <a:prstGeom prst="mathPlus">
            <a:avLst>
              <a:gd fmla="val 23520" name="adj1"/>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200"/>
          <p:cNvSpPr txBox="1"/>
          <p:nvPr/>
        </p:nvSpPr>
        <p:spPr>
          <a:xfrm>
            <a:off x="4138055" y="2172138"/>
            <a:ext cx="7764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rPr>
              <a:t>Leave’em</a:t>
            </a:r>
            <a:endParaRPr sz="900">
              <a:solidFill>
                <a:schemeClr val="dk1"/>
              </a:solidFill>
            </a:endParaRPr>
          </a:p>
          <a:p>
            <a:pPr indent="0" lvl="0" marL="0" rtl="0" algn="ctr">
              <a:spcBef>
                <a:spcPts val="0"/>
              </a:spcBef>
              <a:spcAft>
                <a:spcPts val="0"/>
              </a:spcAft>
              <a:buNone/>
            </a:pPr>
            <a:r>
              <a:t/>
            </a:r>
            <a:endParaRPr sz="900"/>
          </a:p>
        </p:txBody>
      </p:sp>
      <p:sp>
        <p:nvSpPr>
          <p:cNvPr id="6077" name="Google Shape;6077;p200"/>
          <p:cNvSpPr/>
          <p:nvPr/>
        </p:nvSpPr>
        <p:spPr>
          <a:xfrm>
            <a:off x="3740100" y="3832861"/>
            <a:ext cx="1572300" cy="2685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Next</a:t>
            </a:r>
            <a:endParaRPr sz="1200"/>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1" name="Shape 6081"/>
        <p:cNvGrpSpPr/>
        <p:nvPr/>
      </p:nvGrpSpPr>
      <p:grpSpPr>
        <a:xfrm>
          <a:off x="0" y="0"/>
          <a:ext cx="0" cy="0"/>
          <a:chOff x="0" y="0"/>
          <a:chExt cx="0" cy="0"/>
        </a:xfrm>
      </p:grpSpPr>
      <p:pic>
        <p:nvPicPr>
          <p:cNvPr id="6082" name="Google Shape;6082;p20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6083" name="Google Shape;6083;p201"/>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6084" name="Google Shape;6084;p201"/>
          <p:cNvGrpSpPr/>
          <p:nvPr/>
        </p:nvGrpSpPr>
        <p:grpSpPr>
          <a:xfrm>
            <a:off x="3586200" y="2998825"/>
            <a:ext cx="1950900" cy="320100"/>
            <a:chOff x="3586200" y="3404100"/>
            <a:chExt cx="1950900" cy="320100"/>
          </a:xfrm>
        </p:grpSpPr>
        <p:sp>
          <p:nvSpPr>
            <p:cNvPr id="6085" name="Google Shape;6085;p201"/>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6086" name="Google Shape;6086;p201"/>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201"/>
          <p:cNvGrpSpPr/>
          <p:nvPr/>
        </p:nvGrpSpPr>
        <p:grpSpPr>
          <a:xfrm>
            <a:off x="3596550" y="4284550"/>
            <a:ext cx="1950900" cy="360000"/>
            <a:chOff x="3596550" y="4284550"/>
            <a:chExt cx="1950900" cy="360000"/>
          </a:xfrm>
        </p:grpSpPr>
        <p:sp>
          <p:nvSpPr>
            <p:cNvPr id="6088" name="Google Shape;6088;p20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89" name="Google Shape;6089;p201"/>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6090" name="Google Shape;6090;p201"/>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6091" name="Google Shape;6091;p201"/>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6092" name="Google Shape;6092;p201"/>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6093" name="Google Shape;6093;p201"/>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6094" name="Google Shape;6094;p201"/>
          <p:cNvGrpSpPr/>
          <p:nvPr/>
        </p:nvGrpSpPr>
        <p:grpSpPr>
          <a:xfrm>
            <a:off x="3595650" y="477875"/>
            <a:ext cx="1952700" cy="1405413"/>
            <a:chOff x="3595650" y="477875"/>
            <a:chExt cx="1952700" cy="1405413"/>
          </a:xfrm>
        </p:grpSpPr>
        <p:grpSp>
          <p:nvGrpSpPr>
            <p:cNvPr id="6095" name="Google Shape;6095;p201"/>
            <p:cNvGrpSpPr/>
            <p:nvPr/>
          </p:nvGrpSpPr>
          <p:grpSpPr>
            <a:xfrm>
              <a:off x="3595650" y="477875"/>
              <a:ext cx="1952700" cy="1405413"/>
              <a:chOff x="3595650" y="1403475"/>
              <a:chExt cx="1952700" cy="1405413"/>
            </a:xfrm>
          </p:grpSpPr>
          <p:sp>
            <p:nvSpPr>
              <p:cNvPr id="6096" name="Google Shape;6096;p201"/>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201"/>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6098" name="Google Shape;6098;p201"/>
              <p:cNvGrpSpPr/>
              <p:nvPr/>
            </p:nvGrpSpPr>
            <p:grpSpPr>
              <a:xfrm>
                <a:off x="3595650" y="2323188"/>
                <a:ext cx="1952700" cy="485700"/>
                <a:chOff x="3595650" y="2377325"/>
                <a:chExt cx="1952700" cy="485700"/>
              </a:xfrm>
            </p:grpSpPr>
            <p:sp>
              <p:nvSpPr>
                <p:cNvPr id="6099" name="Google Shape;6099;p201"/>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0" name="Google Shape;6100;p201"/>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6101" name="Google Shape;6101;p201"/>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201"/>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201"/>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4" name="Google Shape;6104;p201"/>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6105" name="Google Shape;6105;p201"/>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6106" name="Google Shape;6106;p201"/>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6107" name="Google Shape;6107;p201"/>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6108" name="Google Shape;6108;p201"/>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6109" name="Google Shape;6109;p201"/>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Outro</a:t>
            </a:r>
            <a:r>
              <a:rPr lang="en">
                <a:solidFill>
                  <a:schemeClr val="dk1"/>
                </a:solidFill>
              </a:rPr>
              <a:t> &amp; Walkthrough Instructions (cont’d)</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6110" name="Google Shape;6110;p201"/>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201"/>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6112" name="Google Shape;6112;p201"/>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Team Leader will complete lifemode of customer profile. They will select all relevant tags for that customers lifemode.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Information will be placed in customer profile.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Next will be chosen after team member selects at least three tags</a:t>
            </a:r>
            <a:endParaRPr sz="900">
              <a:solidFill>
                <a:schemeClr val="dk1"/>
              </a:solidFill>
            </a:endParaRPr>
          </a:p>
        </p:txBody>
      </p:sp>
      <p:sp>
        <p:nvSpPr>
          <p:cNvPr id="6113" name="Google Shape;6113;p201"/>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201"/>
          <p:cNvSpPr/>
          <p:nvPr/>
        </p:nvSpPr>
        <p:spPr>
          <a:xfrm>
            <a:off x="3585525" y="1045998"/>
            <a:ext cx="1968900" cy="3145500"/>
          </a:xfrm>
          <a:prstGeom prst="roundRect">
            <a:avLst>
              <a:gd fmla="val 563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201"/>
          <p:cNvSpPr txBox="1"/>
          <p:nvPr/>
        </p:nvSpPr>
        <p:spPr>
          <a:xfrm>
            <a:off x="4238700" y="1242725"/>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chemeClr val="dk1"/>
                </a:solidFill>
              </a:rPr>
              <a:t>Upload Images</a:t>
            </a:r>
            <a:endParaRPr sz="500">
              <a:solidFill>
                <a:schemeClr val="dk1"/>
              </a:solidFill>
            </a:endParaRPr>
          </a:p>
          <a:p>
            <a:pPr indent="0" lvl="0" marL="0" rtl="0" algn="ctr">
              <a:spcBef>
                <a:spcPts val="0"/>
              </a:spcBef>
              <a:spcAft>
                <a:spcPts val="0"/>
              </a:spcAft>
              <a:buNone/>
            </a:pPr>
            <a:r>
              <a:t/>
            </a:r>
            <a:endParaRPr sz="500"/>
          </a:p>
        </p:txBody>
      </p:sp>
      <p:sp>
        <p:nvSpPr>
          <p:cNvPr id="6116" name="Google Shape;6116;p201"/>
          <p:cNvSpPr txBox="1"/>
          <p:nvPr/>
        </p:nvSpPr>
        <p:spPr>
          <a:xfrm>
            <a:off x="3601075" y="1264575"/>
            <a:ext cx="575100" cy="2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Final Walkthrough</a:t>
            </a:r>
            <a:endParaRPr sz="500"/>
          </a:p>
        </p:txBody>
      </p:sp>
      <p:sp>
        <p:nvSpPr>
          <p:cNvPr id="6117" name="Google Shape;6117;p201"/>
          <p:cNvSpPr txBox="1"/>
          <p:nvPr/>
        </p:nvSpPr>
        <p:spPr>
          <a:xfrm>
            <a:off x="3463950" y="1486500"/>
            <a:ext cx="2216100" cy="2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Please Select Lifemode of Customer</a:t>
            </a:r>
            <a:endParaRPr sz="1100"/>
          </a:p>
          <a:p>
            <a:pPr indent="0" lvl="0" marL="0" rtl="0" algn="ctr">
              <a:spcBef>
                <a:spcPts val="0"/>
              </a:spcBef>
              <a:spcAft>
                <a:spcPts val="0"/>
              </a:spcAft>
              <a:buNone/>
            </a:pPr>
            <a:r>
              <a:rPr lang="en" sz="700"/>
              <a:t>(Choose all that apply)</a:t>
            </a:r>
            <a:endParaRPr sz="700"/>
          </a:p>
        </p:txBody>
      </p:sp>
      <p:cxnSp>
        <p:nvCxnSpPr>
          <p:cNvPr id="6118" name="Google Shape;6118;p201"/>
          <p:cNvCxnSpPr/>
          <p:nvPr/>
        </p:nvCxnSpPr>
        <p:spPr>
          <a:xfrm>
            <a:off x="3675450" y="1264575"/>
            <a:ext cx="1793100" cy="0"/>
          </a:xfrm>
          <a:prstGeom prst="straightConnector1">
            <a:avLst/>
          </a:prstGeom>
          <a:noFill/>
          <a:ln cap="flat" cmpd="sng" w="28575">
            <a:solidFill>
              <a:schemeClr val="dk2"/>
            </a:solidFill>
            <a:prstDash val="solid"/>
            <a:round/>
            <a:headEnd len="med" w="med" type="none"/>
            <a:tailEnd len="med" w="med" type="none"/>
          </a:ln>
        </p:spPr>
      </p:cxnSp>
      <p:sp>
        <p:nvSpPr>
          <p:cNvPr id="6119" name="Google Shape;6119;p201"/>
          <p:cNvSpPr/>
          <p:nvPr/>
        </p:nvSpPr>
        <p:spPr>
          <a:xfrm>
            <a:off x="3842875" y="121912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201"/>
          <p:cNvSpPr/>
          <p:nvPr/>
        </p:nvSpPr>
        <p:spPr>
          <a:xfrm>
            <a:off x="4480488" y="122687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201"/>
          <p:cNvSpPr/>
          <p:nvPr/>
        </p:nvSpPr>
        <p:spPr>
          <a:xfrm>
            <a:off x="5183450" y="1219125"/>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201"/>
          <p:cNvSpPr txBox="1"/>
          <p:nvPr/>
        </p:nvSpPr>
        <p:spPr>
          <a:xfrm>
            <a:off x="4941650" y="1242738"/>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chemeClr val="dk1"/>
                </a:solidFill>
              </a:rPr>
              <a:t>Completion Form</a:t>
            </a:r>
            <a:endParaRPr sz="500">
              <a:solidFill>
                <a:schemeClr val="dk1"/>
              </a:solidFill>
            </a:endParaRPr>
          </a:p>
          <a:p>
            <a:pPr indent="0" lvl="0" marL="0" rtl="0" algn="ctr">
              <a:spcBef>
                <a:spcPts val="0"/>
              </a:spcBef>
              <a:spcAft>
                <a:spcPts val="0"/>
              </a:spcAft>
              <a:buNone/>
            </a:pPr>
            <a:r>
              <a:t/>
            </a:r>
            <a:endParaRPr sz="500"/>
          </a:p>
        </p:txBody>
      </p:sp>
      <p:sp>
        <p:nvSpPr>
          <p:cNvPr id="6123" name="Google Shape;6123;p201"/>
          <p:cNvSpPr/>
          <p:nvPr/>
        </p:nvSpPr>
        <p:spPr>
          <a:xfrm>
            <a:off x="4648950" y="2664450"/>
            <a:ext cx="7659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Yard</a:t>
            </a:r>
            <a:endParaRPr sz="600"/>
          </a:p>
        </p:txBody>
      </p:sp>
      <p:sp>
        <p:nvSpPr>
          <p:cNvPr id="6124" name="Google Shape;6124;p201"/>
          <p:cNvSpPr/>
          <p:nvPr/>
        </p:nvSpPr>
        <p:spPr>
          <a:xfrm>
            <a:off x="4643688" y="2946325"/>
            <a:ext cx="7764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New Furniture</a:t>
            </a:r>
            <a:endParaRPr sz="600"/>
          </a:p>
        </p:txBody>
      </p:sp>
      <p:sp>
        <p:nvSpPr>
          <p:cNvPr id="6125" name="Google Shape;6125;p201"/>
          <p:cNvSpPr/>
          <p:nvPr/>
        </p:nvSpPr>
        <p:spPr>
          <a:xfrm>
            <a:off x="3751650" y="2652100"/>
            <a:ext cx="7764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Apartment</a:t>
            </a:r>
            <a:endParaRPr sz="600"/>
          </a:p>
        </p:txBody>
      </p:sp>
      <p:sp>
        <p:nvSpPr>
          <p:cNvPr id="6126" name="Google Shape;6126;p201"/>
          <p:cNvSpPr/>
          <p:nvPr/>
        </p:nvSpPr>
        <p:spPr>
          <a:xfrm>
            <a:off x="4643700" y="3198138"/>
            <a:ext cx="7764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Married</a:t>
            </a:r>
            <a:endParaRPr sz="600"/>
          </a:p>
        </p:txBody>
      </p:sp>
      <p:sp>
        <p:nvSpPr>
          <p:cNvPr id="6127" name="Google Shape;6127;p201"/>
          <p:cNvSpPr/>
          <p:nvPr/>
        </p:nvSpPr>
        <p:spPr>
          <a:xfrm>
            <a:off x="3728250" y="3198125"/>
            <a:ext cx="8232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dk1"/>
                </a:solidFill>
              </a:rPr>
              <a:t>Home</a:t>
            </a:r>
            <a:endParaRPr sz="600"/>
          </a:p>
        </p:txBody>
      </p:sp>
      <p:sp>
        <p:nvSpPr>
          <p:cNvPr id="6128" name="Google Shape;6128;p201"/>
          <p:cNvSpPr/>
          <p:nvPr/>
        </p:nvSpPr>
        <p:spPr>
          <a:xfrm>
            <a:off x="3751650" y="2922125"/>
            <a:ext cx="7764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Kids</a:t>
            </a:r>
            <a:endParaRPr sz="600"/>
          </a:p>
        </p:txBody>
      </p:sp>
      <p:sp>
        <p:nvSpPr>
          <p:cNvPr id="6129" name="Google Shape;6129;p201"/>
          <p:cNvSpPr/>
          <p:nvPr/>
        </p:nvSpPr>
        <p:spPr>
          <a:xfrm>
            <a:off x="3693175" y="3521600"/>
            <a:ext cx="1759800" cy="2016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Leave a comment</a:t>
            </a:r>
            <a:endParaRPr sz="600"/>
          </a:p>
        </p:txBody>
      </p:sp>
      <p:sp>
        <p:nvSpPr>
          <p:cNvPr id="6130" name="Google Shape;6130;p201"/>
          <p:cNvSpPr/>
          <p:nvPr/>
        </p:nvSpPr>
        <p:spPr>
          <a:xfrm>
            <a:off x="3798175" y="3558775"/>
            <a:ext cx="136200" cy="909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201"/>
          <p:cNvSpPr/>
          <p:nvPr/>
        </p:nvSpPr>
        <p:spPr>
          <a:xfrm>
            <a:off x="3828175" y="3566108"/>
            <a:ext cx="76200" cy="76200"/>
          </a:xfrm>
          <a:prstGeom prst="mathPlus">
            <a:avLst>
              <a:gd fmla="val 23520" name="adj1"/>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201"/>
          <p:cNvSpPr/>
          <p:nvPr/>
        </p:nvSpPr>
        <p:spPr>
          <a:xfrm>
            <a:off x="3740100" y="3869636"/>
            <a:ext cx="1572300" cy="2685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Next</a:t>
            </a:r>
            <a:endParaRPr sz="1200"/>
          </a:p>
        </p:txBody>
      </p:sp>
      <p:sp>
        <p:nvSpPr>
          <p:cNvPr id="6133" name="Google Shape;6133;p201"/>
          <p:cNvSpPr/>
          <p:nvPr/>
        </p:nvSpPr>
        <p:spPr>
          <a:xfrm>
            <a:off x="4648950" y="2403175"/>
            <a:ext cx="7659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Married</a:t>
            </a:r>
            <a:endParaRPr sz="600"/>
          </a:p>
        </p:txBody>
      </p:sp>
      <p:sp>
        <p:nvSpPr>
          <p:cNvPr id="6134" name="Google Shape;6134;p201"/>
          <p:cNvSpPr/>
          <p:nvPr/>
        </p:nvSpPr>
        <p:spPr>
          <a:xfrm>
            <a:off x="3756900" y="2382075"/>
            <a:ext cx="7659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Single</a:t>
            </a:r>
            <a:endParaRPr sz="600"/>
          </a:p>
        </p:txBody>
      </p:sp>
      <p:sp>
        <p:nvSpPr>
          <p:cNvPr id="6135" name="Google Shape;6135;p201"/>
          <p:cNvSpPr/>
          <p:nvPr/>
        </p:nvSpPr>
        <p:spPr>
          <a:xfrm>
            <a:off x="3756900" y="2129813"/>
            <a:ext cx="7659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Male</a:t>
            </a:r>
            <a:endParaRPr sz="600"/>
          </a:p>
        </p:txBody>
      </p:sp>
      <p:sp>
        <p:nvSpPr>
          <p:cNvPr id="6136" name="Google Shape;6136;p201"/>
          <p:cNvSpPr/>
          <p:nvPr/>
        </p:nvSpPr>
        <p:spPr>
          <a:xfrm>
            <a:off x="4648950" y="2141913"/>
            <a:ext cx="765900" cy="2016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Female</a:t>
            </a:r>
            <a:endParaRPr sz="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1"/>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Home Page (cont’d)</a:t>
            </a:r>
            <a:endParaRPr/>
          </a:p>
        </p:txBody>
      </p:sp>
      <p:sp>
        <p:nvSpPr>
          <p:cNvPr id="478" name="Google Shape;478;p31"/>
          <p:cNvSpPr txBox="1"/>
          <p:nvPr/>
        </p:nvSpPr>
        <p:spPr>
          <a:xfrm>
            <a:off x="248525" y="69105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This represents the initial home screen for all users on the team member side.</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Elements:</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Rules (cont’d):</a:t>
            </a:r>
            <a:endParaRPr sz="900">
              <a:solidFill>
                <a:schemeClr val="dk1"/>
              </a:solidFill>
            </a:endParaRPr>
          </a:p>
          <a:p>
            <a:pPr indent="-247650" lvl="0" marL="457200" rtl="0" algn="l">
              <a:spcBef>
                <a:spcPts val="0"/>
              </a:spcBef>
              <a:spcAft>
                <a:spcPts val="0"/>
              </a:spcAft>
              <a:buClr>
                <a:schemeClr val="dk1"/>
              </a:buClr>
              <a:buSzPts val="300"/>
              <a:buAutoNum type="alphaUcPeriod"/>
            </a:pPr>
            <a:r>
              <a:rPr lang="en" sz="300">
                <a:solidFill>
                  <a:schemeClr val="dk1"/>
                </a:solidFill>
              </a:rPr>
              <a:t>Welcome message</a:t>
            </a:r>
            <a:endParaRPr sz="300">
              <a:solidFill>
                <a:schemeClr val="dk1"/>
              </a:solidFill>
            </a:endParaRPr>
          </a:p>
          <a:p>
            <a:pPr indent="-247650" lvl="0" marL="457200" rtl="0" algn="l">
              <a:spcBef>
                <a:spcPts val="0"/>
              </a:spcBef>
              <a:spcAft>
                <a:spcPts val="0"/>
              </a:spcAft>
              <a:buClr>
                <a:schemeClr val="dk1"/>
              </a:buClr>
              <a:buSzPts val="300"/>
              <a:buAutoNum type="alphaUcPeriod"/>
            </a:pPr>
            <a:r>
              <a:rPr lang="en" sz="300">
                <a:solidFill>
                  <a:schemeClr val="dk1"/>
                </a:solidFill>
              </a:rPr>
              <a:t>Points</a:t>
            </a:r>
            <a:endParaRPr sz="300" u="sng">
              <a:solidFill>
                <a:schemeClr val="dk1"/>
              </a:solidFill>
            </a:endParaRPr>
          </a:p>
          <a:p>
            <a:pPr indent="-247650" lvl="0" marL="457200" rtl="0" algn="l">
              <a:spcBef>
                <a:spcPts val="0"/>
              </a:spcBef>
              <a:spcAft>
                <a:spcPts val="0"/>
              </a:spcAft>
              <a:buClr>
                <a:schemeClr val="dk1"/>
              </a:buClr>
              <a:buSzPts val="300"/>
              <a:buAutoNum type="alphaUcPeriod"/>
            </a:pPr>
            <a:r>
              <a:rPr lang="en" sz="300">
                <a:solidFill>
                  <a:schemeClr val="dk1"/>
                </a:solidFill>
              </a:rPr>
              <a:t>Discounts</a:t>
            </a:r>
            <a:endParaRPr sz="300" u="sng">
              <a:solidFill>
                <a:schemeClr val="dk1"/>
              </a:solidFill>
            </a:endParaRPr>
          </a:p>
          <a:p>
            <a:pPr indent="-247650" lvl="0" marL="457200" rtl="0" algn="l">
              <a:spcBef>
                <a:spcPts val="0"/>
              </a:spcBef>
              <a:spcAft>
                <a:spcPts val="0"/>
              </a:spcAft>
              <a:buClr>
                <a:schemeClr val="dk1"/>
              </a:buClr>
              <a:buSzPts val="300"/>
              <a:buAutoNum type="alphaUcPeriod"/>
            </a:pPr>
            <a:r>
              <a:rPr lang="en" sz="300">
                <a:solidFill>
                  <a:schemeClr val="dk1"/>
                </a:solidFill>
              </a:rPr>
              <a:t>Progress Bar</a:t>
            </a:r>
            <a:endParaRPr sz="300">
              <a:solidFill>
                <a:schemeClr val="dk1"/>
              </a:solidFill>
            </a:endParaRPr>
          </a:p>
          <a:p>
            <a:pPr indent="-247650" lvl="0" marL="457200" rtl="0" algn="l">
              <a:spcBef>
                <a:spcPts val="0"/>
              </a:spcBef>
              <a:spcAft>
                <a:spcPts val="0"/>
              </a:spcAft>
              <a:buClr>
                <a:schemeClr val="dk1"/>
              </a:buClr>
              <a:buSzPts val="300"/>
              <a:buAutoNum type="alphaUcPeriod"/>
            </a:pPr>
            <a:r>
              <a:rPr lang="en" sz="300">
                <a:solidFill>
                  <a:schemeClr val="dk1"/>
                </a:solidFill>
              </a:rPr>
              <a:t>Discount Details</a:t>
            </a:r>
            <a:endParaRPr sz="300">
              <a:solidFill>
                <a:schemeClr val="dk1"/>
              </a:solidFill>
            </a:endParaRPr>
          </a:p>
          <a:p>
            <a:pPr indent="-247650" lvl="0" marL="457200" rtl="0" algn="l">
              <a:spcBef>
                <a:spcPts val="0"/>
              </a:spcBef>
              <a:spcAft>
                <a:spcPts val="0"/>
              </a:spcAft>
              <a:buClr>
                <a:schemeClr val="dk1"/>
              </a:buClr>
              <a:buSzPts val="300"/>
              <a:buAutoNum type="alphaUcPeriod"/>
            </a:pPr>
            <a:r>
              <a:rPr lang="en" sz="300">
                <a:solidFill>
                  <a:schemeClr val="dk1"/>
                </a:solidFill>
              </a:rPr>
              <a:t>Upcoming Appointments</a:t>
            </a:r>
            <a:endParaRPr sz="300">
              <a:solidFill>
                <a:schemeClr val="dk1"/>
              </a:solidFill>
            </a:endParaRPr>
          </a:p>
          <a:p>
            <a:pPr indent="-247650" lvl="0" marL="457200" rtl="0" algn="l">
              <a:spcBef>
                <a:spcPts val="0"/>
              </a:spcBef>
              <a:spcAft>
                <a:spcPts val="0"/>
              </a:spcAft>
              <a:buClr>
                <a:schemeClr val="dk1"/>
              </a:buClr>
              <a:buSzPts val="300"/>
              <a:buAutoNum type="alphaUcPeriod"/>
            </a:pPr>
            <a:r>
              <a:rPr lang="en" sz="300">
                <a:solidFill>
                  <a:schemeClr val="dk1"/>
                </a:solidFill>
              </a:rPr>
              <a:t>Notifications </a:t>
            </a:r>
            <a:endParaRPr sz="300">
              <a:solidFill>
                <a:schemeClr val="dk1"/>
              </a:solidFill>
            </a:endParaRPr>
          </a:p>
          <a:p>
            <a:pPr indent="-285750" lvl="0" marL="457200" rtl="0" algn="l">
              <a:spcBef>
                <a:spcPts val="0"/>
              </a:spcBef>
              <a:spcAft>
                <a:spcPts val="0"/>
              </a:spcAft>
              <a:buClr>
                <a:schemeClr val="dk1"/>
              </a:buClr>
              <a:buSzPts val="900"/>
              <a:buAutoNum type="alphaUcPeriod"/>
            </a:pPr>
            <a:r>
              <a:rPr lang="en" sz="900">
                <a:solidFill>
                  <a:schemeClr val="dk1"/>
                </a:solidFill>
              </a:rPr>
              <a:t>Message Board*</a:t>
            </a:r>
            <a:endParaRPr sz="900">
              <a:solidFill>
                <a:schemeClr val="dk1"/>
              </a:solidFill>
            </a:endParaRPr>
          </a:p>
          <a:p>
            <a:pPr indent="-285750" lvl="1" marL="914400" rtl="0" algn="l">
              <a:spcBef>
                <a:spcPts val="0"/>
              </a:spcBef>
              <a:spcAft>
                <a:spcPts val="0"/>
              </a:spcAft>
              <a:buClr>
                <a:schemeClr val="dk1"/>
              </a:buClr>
              <a:buSzPts val="900"/>
              <a:buAutoNum type="alphaLcPeriod"/>
            </a:pPr>
            <a:r>
              <a:rPr lang="en" sz="900">
                <a:solidFill>
                  <a:schemeClr val="dk1"/>
                </a:solidFill>
              </a:rPr>
              <a:t>These will be messages with links to outside material and resources for customer to check out. Materials will be created and shared within </a:t>
            </a:r>
            <a:r>
              <a:rPr lang="en" sz="900" u="sng">
                <a:solidFill>
                  <a:schemeClr val="dk1"/>
                </a:solidFill>
              </a:rPr>
              <a:t>dashboard</a:t>
            </a:r>
            <a:r>
              <a:rPr lang="en" sz="900">
                <a:solidFill>
                  <a:schemeClr val="dk1"/>
                </a:solidFill>
              </a:rPr>
              <a:t> by admin. Team members will earn points for engaging.</a:t>
            </a:r>
            <a:endParaRPr sz="900">
              <a:solidFill>
                <a:schemeClr val="dk1"/>
              </a:solidFill>
            </a:endParaRPr>
          </a:p>
          <a:p>
            <a:pPr indent="-285750" lvl="0" marL="457200" rtl="0" algn="l">
              <a:spcBef>
                <a:spcPts val="0"/>
              </a:spcBef>
              <a:spcAft>
                <a:spcPts val="0"/>
              </a:spcAft>
              <a:buClr>
                <a:schemeClr val="dk1"/>
              </a:buClr>
              <a:buSzPts val="900"/>
              <a:buAutoNum type="alphaUcPeriod"/>
            </a:pPr>
            <a:r>
              <a:rPr lang="en" sz="900">
                <a:solidFill>
                  <a:schemeClr val="dk1"/>
                </a:solidFill>
              </a:rPr>
              <a:t>Navigation Bar*</a:t>
            </a:r>
            <a:endParaRPr sz="900">
              <a:solidFill>
                <a:schemeClr val="dk1"/>
              </a:solidFill>
            </a:endParaRPr>
          </a:p>
          <a:p>
            <a:pPr indent="-285750" lvl="1" marL="914400" rtl="0" algn="l">
              <a:spcBef>
                <a:spcPts val="0"/>
              </a:spcBef>
              <a:spcAft>
                <a:spcPts val="0"/>
              </a:spcAft>
              <a:buClr>
                <a:schemeClr val="dk1"/>
              </a:buClr>
              <a:buSzPts val="900"/>
              <a:buAutoNum type="alphaLcPeriod"/>
            </a:pPr>
            <a:r>
              <a:rPr lang="en" sz="900">
                <a:solidFill>
                  <a:schemeClr val="dk1"/>
                </a:solidFill>
              </a:rPr>
              <a:t>The navigation bar will allow user to navigate to different relevant screens throughout the app</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pic>
        <p:nvPicPr>
          <p:cNvPr id="479" name="Google Shape;479;p3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480" name="Google Shape;480;p31"/>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sp>
        <p:nvSpPr>
          <p:cNvPr id="481" name="Google Shape;481;p31"/>
          <p:cNvSpPr txBox="1"/>
          <p:nvPr/>
        </p:nvSpPr>
        <p:spPr>
          <a:xfrm>
            <a:off x="3612550" y="1401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0</a:t>
            </a:r>
            <a:endParaRPr sz="1800"/>
          </a:p>
          <a:p>
            <a:pPr indent="0" lvl="0" marL="0" rtl="0" algn="l">
              <a:spcBef>
                <a:spcPts val="0"/>
              </a:spcBef>
              <a:spcAft>
                <a:spcPts val="0"/>
              </a:spcAft>
              <a:buNone/>
            </a:pPr>
            <a:r>
              <a:rPr lang="en" sz="900"/>
              <a:t>Points</a:t>
            </a:r>
            <a:endParaRPr sz="900"/>
          </a:p>
        </p:txBody>
      </p:sp>
      <p:sp>
        <p:nvSpPr>
          <p:cNvPr id="482" name="Google Shape;482;p31"/>
          <p:cNvSpPr txBox="1"/>
          <p:nvPr/>
        </p:nvSpPr>
        <p:spPr>
          <a:xfrm>
            <a:off x="4463975" y="1401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t>$13.00</a:t>
            </a:r>
            <a:endParaRPr sz="1500"/>
          </a:p>
          <a:p>
            <a:pPr indent="0" lvl="0" marL="0" rtl="0" algn="r">
              <a:spcBef>
                <a:spcPts val="0"/>
              </a:spcBef>
              <a:spcAft>
                <a:spcPts val="0"/>
              </a:spcAft>
              <a:buNone/>
            </a:pPr>
            <a:r>
              <a:rPr lang="en" sz="900"/>
              <a:t>Hourly Rate</a:t>
            </a:r>
            <a:endParaRPr sz="900"/>
          </a:p>
        </p:txBody>
      </p:sp>
      <p:sp>
        <p:nvSpPr>
          <p:cNvPr id="483" name="Google Shape;483;p31"/>
          <p:cNvSpPr/>
          <p:nvPr/>
        </p:nvSpPr>
        <p:spPr>
          <a:xfrm>
            <a:off x="3887653" y="1928700"/>
            <a:ext cx="141325" cy="90900"/>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 name="Google Shape;484;p31"/>
          <p:cNvGrpSpPr/>
          <p:nvPr/>
        </p:nvGrpSpPr>
        <p:grpSpPr>
          <a:xfrm>
            <a:off x="3596550" y="4284550"/>
            <a:ext cx="1950900" cy="360000"/>
            <a:chOff x="3596550" y="4284550"/>
            <a:chExt cx="1950900" cy="360000"/>
          </a:xfrm>
        </p:grpSpPr>
        <p:sp>
          <p:nvSpPr>
            <p:cNvPr id="485" name="Google Shape;485;p3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6" name="Google Shape;486;p31"/>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487" name="Google Shape;487;p31"/>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488" name="Google Shape;488;p31"/>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489" name="Google Shape;489;p31"/>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490" name="Google Shape;490;p31"/>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491" name="Google Shape;491;p31"/>
          <p:cNvGrpSpPr/>
          <p:nvPr/>
        </p:nvGrpSpPr>
        <p:grpSpPr>
          <a:xfrm>
            <a:off x="3658000" y="2041100"/>
            <a:ext cx="1793100" cy="90900"/>
            <a:chOff x="3664450" y="2181050"/>
            <a:chExt cx="1793100" cy="90900"/>
          </a:xfrm>
        </p:grpSpPr>
        <p:cxnSp>
          <p:nvCxnSpPr>
            <p:cNvPr id="492" name="Google Shape;492;p31"/>
            <p:cNvCxnSpPr/>
            <p:nvPr/>
          </p:nvCxnSpPr>
          <p:spPr>
            <a:xfrm>
              <a:off x="3664450" y="2226500"/>
              <a:ext cx="1793100" cy="0"/>
            </a:xfrm>
            <a:prstGeom prst="straightConnector1">
              <a:avLst/>
            </a:prstGeom>
            <a:noFill/>
            <a:ln cap="flat" cmpd="sng" w="28575">
              <a:solidFill>
                <a:schemeClr val="dk2"/>
              </a:solidFill>
              <a:prstDash val="solid"/>
              <a:round/>
              <a:headEnd len="med" w="med" type="none"/>
              <a:tailEnd len="med" w="med" type="none"/>
            </a:ln>
          </p:spPr>
        </p:cxnSp>
        <p:sp>
          <p:nvSpPr>
            <p:cNvPr id="493" name="Google Shape;493;p31"/>
            <p:cNvSpPr/>
            <p:nvPr/>
          </p:nvSpPr>
          <p:spPr>
            <a:xfrm>
              <a:off x="38318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1"/>
            <p:cNvSpPr/>
            <p:nvPr/>
          </p:nvSpPr>
          <p:spPr>
            <a:xfrm>
              <a:off x="4091338"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1"/>
            <p:cNvSpPr/>
            <p:nvPr/>
          </p:nvSpPr>
          <p:spPr>
            <a:xfrm>
              <a:off x="43523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1"/>
            <p:cNvSpPr/>
            <p:nvPr/>
          </p:nvSpPr>
          <p:spPr>
            <a:xfrm>
              <a:off x="4613363"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1"/>
            <p:cNvSpPr/>
            <p:nvPr/>
          </p:nvSpPr>
          <p:spPr>
            <a:xfrm>
              <a:off x="48910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1"/>
            <p:cNvSpPr/>
            <p:nvPr/>
          </p:nvSpPr>
          <p:spPr>
            <a:xfrm>
              <a:off x="51724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31"/>
          <p:cNvSpPr/>
          <p:nvPr/>
        </p:nvSpPr>
        <p:spPr>
          <a:xfrm>
            <a:off x="3585000" y="1007788"/>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Your next upcoming appointment is [date] at [time]</a:t>
            </a:r>
            <a:endParaRPr/>
          </a:p>
        </p:txBody>
      </p:sp>
      <p:sp>
        <p:nvSpPr>
          <p:cNvPr id="500" name="Google Shape;500;p31"/>
          <p:cNvSpPr/>
          <p:nvPr/>
        </p:nvSpPr>
        <p:spPr>
          <a:xfrm>
            <a:off x="3573550" y="2415975"/>
            <a:ext cx="1974000" cy="360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501" name="Google Shape;501;p31"/>
          <p:cNvSpPr/>
          <p:nvPr/>
        </p:nvSpPr>
        <p:spPr>
          <a:xfrm>
            <a:off x="5260900" y="2505975"/>
            <a:ext cx="190200" cy="180000"/>
          </a:xfrm>
          <a:prstGeom prst="mathPlus">
            <a:avLst>
              <a:gd fmla="val 23520" name="adj1"/>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1"/>
          <p:cNvSpPr/>
          <p:nvPr/>
        </p:nvSpPr>
        <p:spPr>
          <a:xfrm>
            <a:off x="3579100" y="2904263"/>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 have [x number] of job notification</a:t>
            </a:r>
            <a:endParaRPr/>
          </a:p>
        </p:txBody>
      </p:sp>
      <p:sp>
        <p:nvSpPr>
          <p:cNvPr id="503" name="Google Shape;503;p31"/>
          <p:cNvSpPr txBox="1"/>
          <p:nvPr/>
        </p:nvSpPr>
        <p:spPr>
          <a:xfrm>
            <a:off x="3585000" y="2091950"/>
            <a:ext cx="678900" cy="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Current Status</a:t>
            </a:r>
            <a:endParaRPr sz="600"/>
          </a:p>
        </p:txBody>
      </p:sp>
      <p:sp>
        <p:nvSpPr>
          <p:cNvPr id="504" name="Google Shape;504;p31"/>
          <p:cNvSpPr txBox="1"/>
          <p:nvPr/>
        </p:nvSpPr>
        <p:spPr>
          <a:xfrm>
            <a:off x="4918250" y="2099000"/>
            <a:ext cx="578400" cy="16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t>Next Level</a:t>
            </a:r>
            <a:endParaRPr sz="600"/>
          </a:p>
        </p:txBody>
      </p:sp>
      <p:sp>
        <p:nvSpPr>
          <p:cNvPr id="505" name="Google Shape;505;p31"/>
          <p:cNvSpPr/>
          <p:nvPr/>
        </p:nvSpPr>
        <p:spPr>
          <a:xfrm>
            <a:off x="3579100" y="3486475"/>
            <a:ext cx="19740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Message Board</a:t>
            </a:r>
            <a:endParaRPr b="1" sz="1100" u="sng">
              <a:solidFill>
                <a:schemeClr val="dk1"/>
              </a:solidFill>
            </a:endParaRPr>
          </a:p>
        </p:txBody>
      </p:sp>
      <p:grpSp>
        <p:nvGrpSpPr>
          <p:cNvPr id="506" name="Google Shape;506;p31"/>
          <p:cNvGrpSpPr/>
          <p:nvPr/>
        </p:nvGrpSpPr>
        <p:grpSpPr>
          <a:xfrm>
            <a:off x="3251866" y="1007788"/>
            <a:ext cx="439800" cy="327363"/>
            <a:chOff x="2730041" y="295488"/>
            <a:chExt cx="439800" cy="327363"/>
          </a:xfrm>
        </p:grpSpPr>
        <p:sp>
          <p:nvSpPr>
            <p:cNvPr id="507" name="Google Shape;507;p31"/>
            <p:cNvSpPr/>
            <p:nvPr/>
          </p:nvSpPr>
          <p:spPr>
            <a:xfrm>
              <a:off x="2750925" y="361550"/>
              <a:ext cx="261300" cy="2613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1"/>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a:t>
              </a:r>
              <a:endParaRPr/>
            </a:p>
          </p:txBody>
        </p:sp>
      </p:grpSp>
      <p:grpSp>
        <p:nvGrpSpPr>
          <p:cNvPr id="509" name="Google Shape;509;p31"/>
          <p:cNvGrpSpPr/>
          <p:nvPr/>
        </p:nvGrpSpPr>
        <p:grpSpPr>
          <a:xfrm>
            <a:off x="3850166" y="1448438"/>
            <a:ext cx="439800" cy="327363"/>
            <a:chOff x="2730041" y="295488"/>
            <a:chExt cx="439800" cy="327363"/>
          </a:xfrm>
        </p:grpSpPr>
        <p:sp>
          <p:nvSpPr>
            <p:cNvPr id="510" name="Google Shape;510;p31"/>
            <p:cNvSpPr/>
            <p:nvPr/>
          </p:nvSpPr>
          <p:spPr>
            <a:xfrm>
              <a:off x="2750925" y="361550"/>
              <a:ext cx="261300" cy="2613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1"/>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p:txBody>
        </p:sp>
      </p:grpSp>
      <p:grpSp>
        <p:nvGrpSpPr>
          <p:cNvPr id="512" name="Google Shape;512;p31"/>
          <p:cNvGrpSpPr/>
          <p:nvPr/>
        </p:nvGrpSpPr>
        <p:grpSpPr>
          <a:xfrm>
            <a:off x="4427066" y="1448438"/>
            <a:ext cx="439800" cy="327363"/>
            <a:chOff x="2730041" y="295488"/>
            <a:chExt cx="439800" cy="327363"/>
          </a:xfrm>
        </p:grpSpPr>
        <p:sp>
          <p:nvSpPr>
            <p:cNvPr id="513" name="Google Shape;513;p31"/>
            <p:cNvSpPr/>
            <p:nvPr/>
          </p:nvSpPr>
          <p:spPr>
            <a:xfrm>
              <a:off x="2750925" y="361550"/>
              <a:ext cx="261300" cy="2613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1"/>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grpSp>
      <p:grpSp>
        <p:nvGrpSpPr>
          <p:cNvPr id="515" name="Google Shape;515;p31"/>
          <p:cNvGrpSpPr/>
          <p:nvPr/>
        </p:nvGrpSpPr>
        <p:grpSpPr>
          <a:xfrm>
            <a:off x="3334316" y="1922863"/>
            <a:ext cx="439800" cy="327363"/>
            <a:chOff x="2730041" y="295488"/>
            <a:chExt cx="439800" cy="327363"/>
          </a:xfrm>
        </p:grpSpPr>
        <p:sp>
          <p:nvSpPr>
            <p:cNvPr id="516" name="Google Shape;516;p31"/>
            <p:cNvSpPr/>
            <p:nvPr/>
          </p:nvSpPr>
          <p:spPr>
            <a:xfrm>
              <a:off x="2750925" y="361550"/>
              <a:ext cx="261300" cy="2613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1"/>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
              </a:r>
              <a:endParaRPr/>
            </a:p>
          </p:txBody>
        </p:sp>
      </p:grpSp>
      <p:grpSp>
        <p:nvGrpSpPr>
          <p:cNvPr id="518" name="Google Shape;518;p31"/>
          <p:cNvGrpSpPr/>
          <p:nvPr/>
        </p:nvGrpSpPr>
        <p:grpSpPr>
          <a:xfrm>
            <a:off x="3278316" y="2424425"/>
            <a:ext cx="439800" cy="327363"/>
            <a:chOff x="2730041" y="295488"/>
            <a:chExt cx="439800" cy="327363"/>
          </a:xfrm>
        </p:grpSpPr>
        <p:sp>
          <p:nvSpPr>
            <p:cNvPr id="519" name="Google Shape;519;p31"/>
            <p:cNvSpPr/>
            <p:nvPr/>
          </p:nvSpPr>
          <p:spPr>
            <a:xfrm>
              <a:off x="2750925" y="361550"/>
              <a:ext cx="261300" cy="2613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1"/>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a:t>
              </a:r>
              <a:endParaRPr/>
            </a:p>
          </p:txBody>
        </p:sp>
      </p:grpSp>
      <p:grpSp>
        <p:nvGrpSpPr>
          <p:cNvPr id="521" name="Google Shape;521;p31"/>
          <p:cNvGrpSpPr/>
          <p:nvPr/>
        </p:nvGrpSpPr>
        <p:grpSpPr>
          <a:xfrm>
            <a:off x="3278316" y="2967538"/>
            <a:ext cx="439800" cy="327363"/>
            <a:chOff x="2730041" y="295488"/>
            <a:chExt cx="439800" cy="327363"/>
          </a:xfrm>
        </p:grpSpPr>
        <p:sp>
          <p:nvSpPr>
            <p:cNvPr id="522" name="Google Shape;522;p31"/>
            <p:cNvSpPr/>
            <p:nvPr/>
          </p:nvSpPr>
          <p:spPr>
            <a:xfrm>
              <a:off x="2750925" y="361550"/>
              <a:ext cx="261300" cy="2613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1"/>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a:t>
              </a:r>
              <a:endParaRPr/>
            </a:p>
          </p:txBody>
        </p:sp>
      </p:grpSp>
      <p:grpSp>
        <p:nvGrpSpPr>
          <p:cNvPr id="524" name="Google Shape;524;p31"/>
          <p:cNvGrpSpPr/>
          <p:nvPr/>
        </p:nvGrpSpPr>
        <p:grpSpPr>
          <a:xfrm>
            <a:off x="3278316" y="3486463"/>
            <a:ext cx="439800" cy="327363"/>
            <a:chOff x="2730041" y="295488"/>
            <a:chExt cx="439800" cy="327363"/>
          </a:xfrm>
        </p:grpSpPr>
        <p:sp>
          <p:nvSpPr>
            <p:cNvPr id="525" name="Google Shape;525;p31"/>
            <p:cNvSpPr/>
            <p:nvPr/>
          </p:nvSpPr>
          <p:spPr>
            <a:xfrm>
              <a:off x="2750925" y="361550"/>
              <a:ext cx="261300" cy="2613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1"/>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t>
              </a:r>
              <a:endParaRPr/>
            </a:p>
          </p:txBody>
        </p:sp>
      </p:grpSp>
      <p:grpSp>
        <p:nvGrpSpPr>
          <p:cNvPr id="527" name="Google Shape;527;p31"/>
          <p:cNvGrpSpPr/>
          <p:nvPr/>
        </p:nvGrpSpPr>
        <p:grpSpPr>
          <a:xfrm>
            <a:off x="3405241" y="4300863"/>
            <a:ext cx="439800" cy="327363"/>
            <a:chOff x="2730041" y="295488"/>
            <a:chExt cx="439800" cy="327363"/>
          </a:xfrm>
        </p:grpSpPr>
        <p:sp>
          <p:nvSpPr>
            <p:cNvPr id="528" name="Google Shape;528;p31"/>
            <p:cNvSpPr/>
            <p:nvPr/>
          </p:nvSpPr>
          <p:spPr>
            <a:xfrm>
              <a:off x="2750925" y="361550"/>
              <a:ext cx="261300" cy="2613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1"/>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a:t>
              </a:r>
              <a:endParaRPr/>
            </a:p>
          </p:txBody>
        </p:sp>
      </p:grpSp>
      <p:grpSp>
        <p:nvGrpSpPr>
          <p:cNvPr id="530" name="Google Shape;530;p31"/>
          <p:cNvGrpSpPr/>
          <p:nvPr/>
        </p:nvGrpSpPr>
        <p:grpSpPr>
          <a:xfrm>
            <a:off x="3612541" y="449563"/>
            <a:ext cx="439800" cy="327363"/>
            <a:chOff x="2730041" y="295488"/>
            <a:chExt cx="439800" cy="327363"/>
          </a:xfrm>
        </p:grpSpPr>
        <p:sp>
          <p:nvSpPr>
            <p:cNvPr id="531" name="Google Shape;531;p31"/>
            <p:cNvSpPr/>
            <p:nvPr/>
          </p:nvSpPr>
          <p:spPr>
            <a:xfrm>
              <a:off x="2750925" y="361550"/>
              <a:ext cx="261300" cy="261300"/>
            </a:xfrm>
            <a:prstGeom prst="ellipse">
              <a:avLst/>
            </a:prstGeom>
            <a:solidFill>
              <a:srgbClr val="EAD1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1"/>
            <p:cNvSpPr txBox="1"/>
            <p:nvPr/>
          </p:nvSpPr>
          <p:spPr>
            <a:xfrm>
              <a:off x="2730041" y="295488"/>
              <a:ext cx="439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gr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0" name="Shape 6140"/>
        <p:cNvGrpSpPr/>
        <p:nvPr/>
      </p:nvGrpSpPr>
      <p:grpSpPr>
        <a:xfrm>
          <a:off x="0" y="0"/>
          <a:ext cx="0" cy="0"/>
          <a:chOff x="0" y="0"/>
          <a:chExt cx="0" cy="0"/>
        </a:xfrm>
      </p:grpSpPr>
      <p:pic>
        <p:nvPicPr>
          <p:cNvPr id="6141" name="Google Shape;6141;p20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6142" name="Google Shape;6142;p202"/>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6143" name="Google Shape;6143;p202"/>
          <p:cNvGrpSpPr/>
          <p:nvPr/>
        </p:nvGrpSpPr>
        <p:grpSpPr>
          <a:xfrm>
            <a:off x="3586200" y="2998825"/>
            <a:ext cx="1950900" cy="320100"/>
            <a:chOff x="3586200" y="3404100"/>
            <a:chExt cx="1950900" cy="320100"/>
          </a:xfrm>
        </p:grpSpPr>
        <p:sp>
          <p:nvSpPr>
            <p:cNvPr id="6144" name="Google Shape;6144;p202"/>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6145" name="Google Shape;6145;p202"/>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6" name="Google Shape;6146;p202"/>
          <p:cNvGrpSpPr/>
          <p:nvPr/>
        </p:nvGrpSpPr>
        <p:grpSpPr>
          <a:xfrm>
            <a:off x="3596550" y="4284550"/>
            <a:ext cx="1950900" cy="360000"/>
            <a:chOff x="3596550" y="4284550"/>
            <a:chExt cx="1950900" cy="360000"/>
          </a:xfrm>
        </p:grpSpPr>
        <p:sp>
          <p:nvSpPr>
            <p:cNvPr id="6147" name="Google Shape;6147;p20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48" name="Google Shape;6148;p202"/>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6149" name="Google Shape;6149;p202"/>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6150" name="Google Shape;6150;p202"/>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6151" name="Google Shape;6151;p202"/>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6152" name="Google Shape;6152;p202"/>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6153" name="Google Shape;6153;p202"/>
          <p:cNvGrpSpPr/>
          <p:nvPr/>
        </p:nvGrpSpPr>
        <p:grpSpPr>
          <a:xfrm>
            <a:off x="3595650" y="477875"/>
            <a:ext cx="1952700" cy="1405413"/>
            <a:chOff x="3595650" y="477875"/>
            <a:chExt cx="1952700" cy="1405413"/>
          </a:xfrm>
        </p:grpSpPr>
        <p:grpSp>
          <p:nvGrpSpPr>
            <p:cNvPr id="6154" name="Google Shape;6154;p202"/>
            <p:cNvGrpSpPr/>
            <p:nvPr/>
          </p:nvGrpSpPr>
          <p:grpSpPr>
            <a:xfrm>
              <a:off x="3595650" y="477875"/>
              <a:ext cx="1952700" cy="1405413"/>
              <a:chOff x="3595650" y="1403475"/>
              <a:chExt cx="1952700" cy="1405413"/>
            </a:xfrm>
          </p:grpSpPr>
          <p:sp>
            <p:nvSpPr>
              <p:cNvPr id="6155" name="Google Shape;6155;p202"/>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202"/>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6157" name="Google Shape;6157;p202"/>
              <p:cNvGrpSpPr/>
              <p:nvPr/>
            </p:nvGrpSpPr>
            <p:grpSpPr>
              <a:xfrm>
                <a:off x="3595650" y="2323188"/>
                <a:ext cx="1952700" cy="485700"/>
                <a:chOff x="3595650" y="2377325"/>
                <a:chExt cx="1952700" cy="485700"/>
              </a:xfrm>
            </p:grpSpPr>
            <p:sp>
              <p:nvSpPr>
                <p:cNvPr id="6158" name="Google Shape;6158;p202"/>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59" name="Google Shape;6159;p202"/>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6160" name="Google Shape;6160;p202"/>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202"/>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202"/>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3" name="Google Shape;6163;p202"/>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6164" name="Google Shape;6164;p202"/>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6165" name="Google Shape;6165;p202"/>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6166" name="Google Shape;6166;p202"/>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6167" name="Google Shape;6167;p202"/>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6168" name="Google Shape;6168;p202"/>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Outro</a:t>
            </a:r>
            <a:r>
              <a:rPr lang="en">
                <a:solidFill>
                  <a:schemeClr val="dk1"/>
                </a:solidFill>
              </a:rPr>
              <a:t> &amp; Walkthrough Instructions (cont’d)</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6169" name="Google Shape;6169;p202"/>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202"/>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6171" name="Google Shape;6171;p202"/>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After lifemode is indicated, team leader will type a </a:t>
            </a:r>
            <a:r>
              <a:rPr lang="en" sz="900">
                <a:solidFill>
                  <a:schemeClr val="dk1"/>
                </a:solidFill>
              </a:rPr>
              <a:t>personalized</a:t>
            </a:r>
            <a:r>
              <a:rPr lang="en" sz="900">
                <a:solidFill>
                  <a:schemeClr val="dk1"/>
                </a:solidFill>
              </a:rPr>
              <a:t> message to the customer. “Next” option will appear once a message has been typed.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This message will go into the customer profile and will be used to send customer follow-up email/postcard.</a:t>
            </a:r>
            <a:endParaRPr sz="900">
              <a:solidFill>
                <a:schemeClr val="dk1"/>
              </a:solidFill>
            </a:endParaRPr>
          </a:p>
        </p:txBody>
      </p:sp>
      <p:sp>
        <p:nvSpPr>
          <p:cNvPr id="6172" name="Google Shape;6172;p202"/>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202"/>
          <p:cNvSpPr/>
          <p:nvPr/>
        </p:nvSpPr>
        <p:spPr>
          <a:xfrm>
            <a:off x="3585525" y="1045998"/>
            <a:ext cx="1968900" cy="3145500"/>
          </a:xfrm>
          <a:prstGeom prst="roundRect">
            <a:avLst>
              <a:gd fmla="val 563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202"/>
          <p:cNvSpPr txBox="1"/>
          <p:nvPr/>
        </p:nvSpPr>
        <p:spPr>
          <a:xfrm>
            <a:off x="4238700" y="1242725"/>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chemeClr val="dk1"/>
                </a:solidFill>
              </a:rPr>
              <a:t>Upload Images</a:t>
            </a:r>
            <a:endParaRPr sz="500">
              <a:solidFill>
                <a:schemeClr val="dk1"/>
              </a:solidFill>
            </a:endParaRPr>
          </a:p>
          <a:p>
            <a:pPr indent="0" lvl="0" marL="0" rtl="0" algn="ctr">
              <a:spcBef>
                <a:spcPts val="0"/>
              </a:spcBef>
              <a:spcAft>
                <a:spcPts val="0"/>
              </a:spcAft>
              <a:buNone/>
            </a:pPr>
            <a:r>
              <a:t/>
            </a:r>
            <a:endParaRPr sz="500"/>
          </a:p>
        </p:txBody>
      </p:sp>
      <p:sp>
        <p:nvSpPr>
          <p:cNvPr id="6175" name="Google Shape;6175;p202"/>
          <p:cNvSpPr txBox="1"/>
          <p:nvPr/>
        </p:nvSpPr>
        <p:spPr>
          <a:xfrm>
            <a:off x="3601075" y="1264575"/>
            <a:ext cx="575100" cy="2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Final Walkthrough</a:t>
            </a:r>
            <a:endParaRPr sz="500"/>
          </a:p>
        </p:txBody>
      </p:sp>
      <p:sp>
        <p:nvSpPr>
          <p:cNvPr id="6176" name="Google Shape;6176;p202"/>
          <p:cNvSpPr txBox="1"/>
          <p:nvPr/>
        </p:nvSpPr>
        <p:spPr>
          <a:xfrm>
            <a:off x="3463950" y="1486500"/>
            <a:ext cx="2172600" cy="80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Please leave a personalized message to customer</a:t>
            </a:r>
            <a:endParaRPr sz="1100"/>
          </a:p>
          <a:p>
            <a:pPr indent="0" lvl="0" marL="0" rtl="0" algn="ctr">
              <a:spcBef>
                <a:spcPts val="0"/>
              </a:spcBef>
              <a:spcAft>
                <a:spcPts val="0"/>
              </a:spcAft>
              <a:buNone/>
            </a:pPr>
            <a:r>
              <a:rPr lang="en" sz="700"/>
              <a:t>(Customer will receive this message in a postcard </a:t>
            </a:r>
            <a:endParaRPr sz="700"/>
          </a:p>
          <a:p>
            <a:pPr indent="0" lvl="0" marL="0" rtl="0" algn="ctr">
              <a:spcBef>
                <a:spcPts val="0"/>
              </a:spcBef>
              <a:spcAft>
                <a:spcPts val="0"/>
              </a:spcAft>
              <a:buNone/>
            </a:pPr>
            <a:r>
              <a:rPr lang="en" sz="700"/>
              <a:t>so make it relevant and personal to their experience. Mention their pet, kids, new job etc.</a:t>
            </a:r>
            <a:endParaRPr sz="700"/>
          </a:p>
        </p:txBody>
      </p:sp>
      <p:cxnSp>
        <p:nvCxnSpPr>
          <p:cNvPr id="6177" name="Google Shape;6177;p202"/>
          <p:cNvCxnSpPr/>
          <p:nvPr/>
        </p:nvCxnSpPr>
        <p:spPr>
          <a:xfrm>
            <a:off x="3675450" y="1264575"/>
            <a:ext cx="1793100" cy="0"/>
          </a:xfrm>
          <a:prstGeom prst="straightConnector1">
            <a:avLst/>
          </a:prstGeom>
          <a:noFill/>
          <a:ln cap="flat" cmpd="sng" w="28575">
            <a:solidFill>
              <a:schemeClr val="dk2"/>
            </a:solidFill>
            <a:prstDash val="solid"/>
            <a:round/>
            <a:headEnd len="med" w="med" type="none"/>
            <a:tailEnd len="med" w="med" type="none"/>
          </a:ln>
        </p:spPr>
      </p:cxnSp>
      <p:sp>
        <p:nvSpPr>
          <p:cNvPr id="6178" name="Google Shape;6178;p202"/>
          <p:cNvSpPr/>
          <p:nvPr/>
        </p:nvSpPr>
        <p:spPr>
          <a:xfrm>
            <a:off x="3842875" y="121912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202"/>
          <p:cNvSpPr/>
          <p:nvPr/>
        </p:nvSpPr>
        <p:spPr>
          <a:xfrm>
            <a:off x="4480488" y="122687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202"/>
          <p:cNvSpPr/>
          <p:nvPr/>
        </p:nvSpPr>
        <p:spPr>
          <a:xfrm>
            <a:off x="5183450" y="1219125"/>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202"/>
          <p:cNvSpPr txBox="1"/>
          <p:nvPr/>
        </p:nvSpPr>
        <p:spPr>
          <a:xfrm>
            <a:off x="4941650" y="1242738"/>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chemeClr val="dk1"/>
                </a:solidFill>
              </a:rPr>
              <a:t>Completion Form</a:t>
            </a:r>
            <a:endParaRPr sz="500">
              <a:solidFill>
                <a:schemeClr val="dk1"/>
              </a:solidFill>
            </a:endParaRPr>
          </a:p>
          <a:p>
            <a:pPr indent="0" lvl="0" marL="0" rtl="0" algn="ctr">
              <a:spcBef>
                <a:spcPts val="0"/>
              </a:spcBef>
              <a:spcAft>
                <a:spcPts val="0"/>
              </a:spcAft>
              <a:buNone/>
            </a:pPr>
            <a:r>
              <a:t/>
            </a:r>
            <a:endParaRPr sz="500"/>
          </a:p>
        </p:txBody>
      </p:sp>
      <p:sp>
        <p:nvSpPr>
          <p:cNvPr id="6182" name="Google Shape;6182;p202"/>
          <p:cNvSpPr/>
          <p:nvPr/>
        </p:nvSpPr>
        <p:spPr>
          <a:xfrm>
            <a:off x="3690075" y="2445125"/>
            <a:ext cx="1759800" cy="8739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600"/>
              <a:t>Write message here...</a:t>
            </a:r>
            <a:endParaRPr sz="600"/>
          </a:p>
        </p:txBody>
      </p:sp>
      <p:sp>
        <p:nvSpPr>
          <p:cNvPr id="6183" name="Google Shape;6183;p202"/>
          <p:cNvSpPr/>
          <p:nvPr/>
        </p:nvSpPr>
        <p:spPr>
          <a:xfrm>
            <a:off x="3740100" y="3869636"/>
            <a:ext cx="1572300" cy="2685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Next</a:t>
            </a:r>
            <a:endParaRPr sz="1200"/>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7" name="Shape 6187"/>
        <p:cNvGrpSpPr/>
        <p:nvPr/>
      </p:nvGrpSpPr>
      <p:grpSpPr>
        <a:xfrm>
          <a:off x="0" y="0"/>
          <a:ext cx="0" cy="0"/>
          <a:chOff x="0" y="0"/>
          <a:chExt cx="0" cy="0"/>
        </a:xfrm>
      </p:grpSpPr>
      <p:pic>
        <p:nvPicPr>
          <p:cNvPr id="6188" name="Google Shape;6188;p20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6189" name="Google Shape;6189;p203"/>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6190" name="Google Shape;6190;p203"/>
          <p:cNvGrpSpPr/>
          <p:nvPr/>
        </p:nvGrpSpPr>
        <p:grpSpPr>
          <a:xfrm>
            <a:off x="3586200" y="2998825"/>
            <a:ext cx="1950900" cy="320100"/>
            <a:chOff x="3586200" y="3404100"/>
            <a:chExt cx="1950900" cy="320100"/>
          </a:xfrm>
        </p:grpSpPr>
        <p:sp>
          <p:nvSpPr>
            <p:cNvPr id="6191" name="Google Shape;6191;p203"/>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6192" name="Google Shape;6192;p203"/>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203"/>
          <p:cNvGrpSpPr/>
          <p:nvPr/>
        </p:nvGrpSpPr>
        <p:grpSpPr>
          <a:xfrm>
            <a:off x="3596550" y="4284550"/>
            <a:ext cx="1950900" cy="360000"/>
            <a:chOff x="3596550" y="4284550"/>
            <a:chExt cx="1950900" cy="360000"/>
          </a:xfrm>
        </p:grpSpPr>
        <p:sp>
          <p:nvSpPr>
            <p:cNvPr id="6194" name="Google Shape;6194;p20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95" name="Google Shape;6195;p203"/>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6196" name="Google Shape;6196;p203"/>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6197" name="Google Shape;6197;p203"/>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6198" name="Google Shape;6198;p203"/>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6199" name="Google Shape;6199;p203"/>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6200" name="Google Shape;6200;p203"/>
          <p:cNvGrpSpPr/>
          <p:nvPr/>
        </p:nvGrpSpPr>
        <p:grpSpPr>
          <a:xfrm>
            <a:off x="3595650" y="477875"/>
            <a:ext cx="1952700" cy="1405413"/>
            <a:chOff x="3595650" y="477875"/>
            <a:chExt cx="1952700" cy="1405413"/>
          </a:xfrm>
        </p:grpSpPr>
        <p:grpSp>
          <p:nvGrpSpPr>
            <p:cNvPr id="6201" name="Google Shape;6201;p203"/>
            <p:cNvGrpSpPr/>
            <p:nvPr/>
          </p:nvGrpSpPr>
          <p:grpSpPr>
            <a:xfrm>
              <a:off x="3595650" y="477875"/>
              <a:ext cx="1952700" cy="1405413"/>
              <a:chOff x="3595650" y="1403475"/>
              <a:chExt cx="1952700" cy="1405413"/>
            </a:xfrm>
          </p:grpSpPr>
          <p:sp>
            <p:nvSpPr>
              <p:cNvPr id="6202" name="Google Shape;6202;p203"/>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203"/>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6204" name="Google Shape;6204;p203"/>
              <p:cNvGrpSpPr/>
              <p:nvPr/>
            </p:nvGrpSpPr>
            <p:grpSpPr>
              <a:xfrm>
                <a:off x="3595650" y="2323188"/>
                <a:ext cx="1952700" cy="485700"/>
                <a:chOff x="3595650" y="2377325"/>
                <a:chExt cx="1952700" cy="485700"/>
              </a:xfrm>
            </p:grpSpPr>
            <p:sp>
              <p:nvSpPr>
                <p:cNvPr id="6205" name="Google Shape;6205;p203"/>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06" name="Google Shape;6206;p203"/>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6207" name="Google Shape;6207;p203"/>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203"/>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203"/>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0" name="Google Shape;6210;p203"/>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6211" name="Google Shape;6211;p203"/>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6212" name="Google Shape;6212;p203"/>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6213" name="Google Shape;6213;p203"/>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6214" name="Google Shape;6214;p203"/>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6215" name="Google Shape;6215;p203"/>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Outro</a:t>
            </a:r>
            <a:r>
              <a:rPr lang="en">
                <a:solidFill>
                  <a:schemeClr val="dk1"/>
                </a:solidFill>
              </a:rPr>
              <a:t> &amp; Walkthrough Instructions (cont’d)</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6216" name="Google Shape;6216;p203"/>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203"/>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6218" name="Google Shape;6218;p203"/>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Once prompts are complete user will see completion message. Upon clicking done, user will be taken to home screen of app.</a:t>
            </a:r>
            <a:endParaRPr sz="900">
              <a:solidFill>
                <a:schemeClr val="dk1"/>
              </a:solidFill>
            </a:endParaRPr>
          </a:p>
        </p:txBody>
      </p:sp>
      <p:sp>
        <p:nvSpPr>
          <p:cNvPr id="6219" name="Google Shape;6219;p203"/>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203"/>
          <p:cNvSpPr/>
          <p:nvPr/>
        </p:nvSpPr>
        <p:spPr>
          <a:xfrm>
            <a:off x="3585525" y="1045998"/>
            <a:ext cx="1968900" cy="3145500"/>
          </a:xfrm>
          <a:prstGeom prst="roundRect">
            <a:avLst>
              <a:gd fmla="val 563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203"/>
          <p:cNvSpPr txBox="1"/>
          <p:nvPr/>
        </p:nvSpPr>
        <p:spPr>
          <a:xfrm>
            <a:off x="4238700" y="1242725"/>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chemeClr val="dk1"/>
                </a:solidFill>
              </a:rPr>
              <a:t>Upload Images</a:t>
            </a:r>
            <a:endParaRPr sz="500">
              <a:solidFill>
                <a:schemeClr val="dk1"/>
              </a:solidFill>
            </a:endParaRPr>
          </a:p>
          <a:p>
            <a:pPr indent="0" lvl="0" marL="0" rtl="0" algn="ctr">
              <a:spcBef>
                <a:spcPts val="0"/>
              </a:spcBef>
              <a:spcAft>
                <a:spcPts val="0"/>
              </a:spcAft>
              <a:buNone/>
            </a:pPr>
            <a:r>
              <a:t/>
            </a:r>
            <a:endParaRPr sz="500"/>
          </a:p>
        </p:txBody>
      </p:sp>
      <p:sp>
        <p:nvSpPr>
          <p:cNvPr id="6222" name="Google Shape;6222;p203"/>
          <p:cNvSpPr txBox="1"/>
          <p:nvPr/>
        </p:nvSpPr>
        <p:spPr>
          <a:xfrm>
            <a:off x="3601075" y="1264575"/>
            <a:ext cx="575100" cy="2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Final Walkthrough</a:t>
            </a:r>
            <a:endParaRPr sz="500"/>
          </a:p>
        </p:txBody>
      </p:sp>
      <p:sp>
        <p:nvSpPr>
          <p:cNvPr id="6223" name="Google Shape;6223;p203"/>
          <p:cNvSpPr txBox="1"/>
          <p:nvPr/>
        </p:nvSpPr>
        <p:spPr>
          <a:xfrm>
            <a:off x="3570300" y="2201425"/>
            <a:ext cx="1977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Congratulations great work today. </a:t>
            </a:r>
            <a:r>
              <a:rPr lang="en" sz="1100"/>
              <a:t>Let's</a:t>
            </a:r>
            <a:r>
              <a:rPr lang="en" sz="1100"/>
              <a:t> keep it up!</a:t>
            </a:r>
            <a:endParaRPr sz="1100"/>
          </a:p>
          <a:p>
            <a:pPr indent="0" lvl="0" marL="0" rtl="0" algn="l">
              <a:spcBef>
                <a:spcPts val="0"/>
              </a:spcBef>
              <a:spcAft>
                <a:spcPts val="0"/>
              </a:spcAft>
              <a:buNone/>
            </a:pPr>
            <a:r>
              <a:t/>
            </a:r>
            <a:endParaRPr sz="700"/>
          </a:p>
        </p:txBody>
      </p:sp>
      <p:cxnSp>
        <p:nvCxnSpPr>
          <p:cNvPr id="6224" name="Google Shape;6224;p203"/>
          <p:cNvCxnSpPr/>
          <p:nvPr/>
        </p:nvCxnSpPr>
        <p:spPr>
          <a:xfrm>
            <a:off x="3675450" y="1264575"/>
            <a:ext cx="1793100" cy="0"/>
          </a:xfrm>
          <a:prstGeom prst="straightConnector1">
            <a:avLst/>
          </a:prstGeom>
          <a:noFill/>
          <a:ln cap="flat" cmpd="sng" w="28575">
            <a:solidFill>
              <a:schemeClr val="dk2"/>
            </a:solidFill>
            <a:prstDash val="solid"/>
            <a:round/>
            <a:headEnd len="med" w="med" type="none"/>
            <a:tailEnd len="med" w="med" type="none"/>
          </a:ln>
        </p:spPr>
      </p:cxnSp>
      <p:sp>
        <p:nvSpPr>
          <p:cNvPr id="6225" name="Google Shape;6225;p203"/>
          <p:cNvSpPr/>
          <p:nvPr/>
        </p:nvSpPr>
        <p:spPr>
          <a:xfrm>
            <a:off x="3842875" y="121912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203"/>
          <p:cNvSpPr/>
          <p:nvPr/>
        </p:nvSpPr>
        <p:spPr>
          <a:xfrm>
            <a:off x="4480488" y="1226875"/>
            <a:ext cx="91500" cy="90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203"/>
          <p:cNvSpPr/>
          <p:nvPr/>
        </p:nvSpPr>
        <p:spPr>
          <a:xfrm>
            <a:off x="5183450" y="1219125"/>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203"/>
          <p:cNvSpPr txBox="1"/>
          <p:nvPr/>
        </p:nvSpPr>
        <p:spPr>
          <a:xfrm>
            <a:off x="4941650" y="1242738"/>
            <a:ext cx="5751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chemeClr val="dk1"/>
                </a:solidFill>
              </a:rPr>
              <a:t>Completion Form</a:t>
            </a:r>
            <a:endParaRPr sz="500">
              <a:solidFill>
                <a:schemeClr val="dk1"/>
              </a:solidFill>
            </a:endParaRPr>
          </a:p>
          <a:p>
            <a:pPr indent="0" lvl="0" marL="0" rtl="0" algn="ctr">
              <a:spcBef>
                <a:spcPts val="0"/>
              </a:spcBef>
              <a:spcAft>
                <a:spcPts val="0"/>
              </a:spcAft>
              <a:buNone/>
            </a:pPr>
            <a:r>
              <a:t/>
            </a:r>
            <a:endParaRPr sz="500"/>
          </a:p>
        </p:txBody>
      </p:sp>
      <p:sp>
        <p:nvSpPr>
          <p:cNvPr id="6229" name="Google Shape;6229;p203"/>
          <p:cNvSpPr/>
          <p:nvPr/>
        </p:nvSpPr>
        <p:spPr>
          <a:xfrm>
            <a:off x="3740100" y="3869636"/>
            <a:ext cx="1572300" cy="2685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Done</a:t>
            </a:r>
            <a:endParaRPr sz="1200"/>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3" name="Shape 6233"/>
        <p:cNvGrpSpPr/>
        <p:nvPr/>
      </p:nvGrpSpPr>
      <p:grpSpPr>
        <a:xfrm>
          <a:off x="0" y="0"/>
          <a:ext cx="0" cy="0"/>
          <a:chOff x="0" y="0"/>
          <a:chExt cx="0" cy="0"/>
        </a:xfrm>
      </p:grpSpPr>
      <p:sp>
        <p:nvSpPr>
          <p:cNvPr id="6234" name="Google Shape;6234;p20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Post-Shift Flow</a:t>
            </a:r>
            <a:endParaRPr sz="4800"/>
          </a:p>
        </p:txBody>
      </p:sp>
      <p:sp>
        <p:nvSpPr>
          <p:cNvPr id="6235" name="Google Shape;6235;p20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Leader</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9" name="Shape 6239"/>
        <p:cNvGrpSpPr/>
        <p:nvPr/>
      </p:nvGrpSpPr>
      <p:grpSpPr>
        <a:xfrm>
          <a:off x="0" y="0"/>
          <a:ext cx="0" cy="0"/>
          <a:chOff x="0" y="0"/>
          <a:chExt cx="0" cy="0"/>
        </a:xfrm>
      </p:grpSpPr>
      <p:sp>
        <p:nvSpPr>
          <p:cNvPr id="6240" name="Google Shape;6240;p20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Pre-Shift Flow End</a:t>
            </a:r>
            <a:endParaRPr sz="4800"/>
          </a:p>
        </p:txBody>
      </p:sp>
      <p:sp>
        <p:nvSpPr>
          <p:cNvPr id="6241" name="Google Shape;6241;p20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Leader</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5" name="Shape 6245"/>
        <p:cNvGrpSpPr/>
        <p:nvPr/>
      </p:nvGrpSpPr>
      <p:grpSpPr>
        <a:xfrm>
          <a:off x="0" y="0"/>
          <a:ext cx="0" cy="0"/>
          <a:chOff x="0" y="0"/>
          <a:chExt cx="0" cy="0"/>
        </a:xfrm>
      </p:grpSpPr>
      <p:pic>
        <p:nvPicPr>
          <p:cNvPr id="6246" name="Google Shape;6246;p20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6247" name="Google Shape;6247;p206"/>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grpSp>
        <p:nvGrpSpPr>
          <p:cNvPr id="6248" name="Google Shape;6248;p206"/>
          <p:cNvGrpSpPr/>
          <p:nvPr/>
        </p:nvGrpSpPr>
        <p:grpSpPr>
          <a:xfrm>
            <a:off x="3580975" y="4273000"/>
            <a:ext cx="1950900" cy="360000"/>
            <a:chOff x="3596550" y="4284550"/>
            <a:chExt cx="1950900" cy="360000"/>
          </a:xfrm>
        </p:grpSpPr>
        <p:sp>
          <p:nvSpPr>
            <p:cNvPr id="6249" name="Google Shape;6249;p20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50" name="Google Shape;6250;p206"/>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6251" name="Google Shape;6251;p20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6252" name="Google Shape;6252;p206"/>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6253" name="Google Shape;6253;p206"/>
            <p:cNvPicPr preferRelativeResize="0"/>
            <p:nvPr/>
          </p:nvPicPr>
          <p:blipFill>
            <a:blip r:embed="rId7">
              <a:alphaModFix/>
            </a:blip>
            <a:stretch>
              <a:fillRect/>
            </a:stretch>
          </p:blipFill>
          <p:spPr>
            <a:xfrm>
              <a:off x="4822339" y="4357425"/>
              <a:ext cx="228975" cy="230175"/>
            </a:xfrm>
            <a:prstGeom prst="rect">
              <a:avLst/>
            </a:prstGeom>
            <a:noFill/>
            <a:ln>
              <a:noFill/>
            </a:ln>
          </p:spPr>
        </p:pic>
      </p:grpSp>
      <p:sp>
        <p:nvSpPr>
          <p:cNvPr id="6254" name="Google Shape;6254;p206"/>
          <p:cNvSpPr/>
          <p:nvPr/>
        </p:nvSpPr>
        <p:spPr>
          <a:xfrm>
            <a:off x="5243350" y="4064325"/>
            <a:ext cx="208800" cy="2088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55" name="Google Shape;6255;p206"/>
          <p:cNvPicPr preferRelativeResize="0"/>
          <p:nvPr/>
        </p:nvPicPr>
        <p:blipFill>
          <a:blip r:embed="rId8">
            <a:alphaModFix/>
          </a:blip>
          <a:stretch>
            <a:fillRect/>
          </a:stretch>
        </p:blipFill>
        <p:spPr>
          <a:xfrm>
            <a:off x="5289394" y="4110365"/>
            <a:ext cx="116466" cy="116466"/>
          </a:xfrm>
          <a:prstGeom prst="rect">
            <a:avLst/>
          </a:prstGeom>
          <a:noFill/>
          <a:ln>
            <a:noFill/>
          </a:ln>
        </p:spPr>
      </p:pic>
      <p:sp>
        <p:nvSpPr>
          <p:cNvPr id="6256" name="Google Shape;6256;p206"/>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Calendar Page - Go Live scheduling</a:t>
            </a:r>
            <a:endParaRPr>
              <a:solidFill>
                <a:schemeClr val="dk1"/>
              </a:solidFill>
            </a:endParaRPr>
          </a:p>
          <a:p>
            <a:pPr indent="0" lvl="0" marL="0" rtl="0" algn="l">
              <a:spcBef>
                <a:spcPts val="0"/>
              </a:spcBef>
              <a:spcAft>
                <a:spcPts val="0"/>
              </a:spcAft>
              <a:buNone/>
            </a:pPr>
            <a:r>
              <a:t/>
            </a:r>
            <a:endParaRPr/>
          </a:p>
        </p:txBody>
      </p:sp>
      <p:sp>
        <p:nvSpPr>
          <p:cNvPr id="6257" name="Google Shape;6257;p206"/>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Char char="●"/>
            </a:pPr>
            <a:r>
              <a:rPr lang="en" sz="900">
                <a:solidFill>
                  <a:schemeClr val="dk1"/>
                </a:solidFill>
              </a:rPr>
              <a:t>By clicking the lightning bolt icon in the corner, team members can access the “Go Live Now” feature.</a:t>
            </a:r>
            <a:endParaRPr sz="900">
              <a:solidFill>
                <a:schemeClr val="dk1"/>
              </a:solidFill>
            </a:endParaRPr>
          </a:p>
        </p:txBody>
      </p:sp>
      <p:grpSp>
        <p:nvGrpSpPr>
          <p:cNvPr id="6258" name="Google Shape;6258;p206"/>
          <p:cNvGrpSpPr/>
          <p:nvPr/>
        </p:nvGrpSpPr>
        <p:grpSpPr>
          <a:xfrm>
            <a:off x="3569138" y="1331513"/>
            <a:ext cx="2005325" cy="689025"/>
            <a:chOff x="3864325" y="1109225"/>
            <a:chExt cx="2005325" cy="689025"/>
          </a:xfrm>
        </p:grpSpPr>
        <p:sp>
          <p:nvSpPr>
            <p:cNvPr id="6259" name="Google Shape;6259;p206"/>
            <p:cNvSpPr/>
            <p:nvPr/>
          </p:nvSpPr>
          <p:spPr>
            <a:xfrm>
              <a:off x="3864325" y="1109225"/>
              <a:ext cx="1993800" cy="1398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Sunday</a:t>
              </a:r>
              <a:r>
                <a:rPr lang="en" sz="600"/>
                <a:t>, March 1st</a:t>
              </a:r>
              <a:endParaRPr sz="600"/>
            </a:p>
            <a:p>
              <a:pPr indent="0" lvl="0" marL="0" rtl="0" algn="ctr">
                <a:spcBef>
                  <a:spcPts val="0"/>
                </a:spcBef>
                <a:spcAft>
                  <a:spcPts val="0"/>
                </a:spcAft>
                <a:buNone/>
              </a:pPr>
              <a:r>
                <a:t/>
              </a:r>
              <a:endParaRPr b="1" sz="700"/>
            </a:p>
          </p:txBody>
        </p:sp>
        <p:sp>
          <p:nvSpPr>
            <p:cNvPr id="6260" name="Google Shape;6260;p206"/>
            <p:cNvSpPr/>
            <p:nvPr/>
          </p:nvSpPr>
          <p:spPr>
            <a:xfrm>
              <a:off x="3950800" y="1325000"/>
              <a:ext cx="3384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400">
                  <a:solidFill>
                    <a:schemeClr val="dk1"/>
                  </a:solidFill>
                </a:rPr>
                <a:t> 8am</a:t>
              </a:r>
              <a:endParaRPr b="1" sz="400">
                <a:solidFill>
                  <a:schemeClr val="dk1"/>
                </a:solidFill>
              </a:endParaRPr>
            </a:p>
            <a:p>
              <a:pPr indent="0" lvl="0" marL="0" rtl="0" algn="ctr">
                <a:spcBef>
                  <a:spcPts val="0"/>
                </a:spcBef>
                <a:spcAft>
                  <a:spcPts val="0"/>
                </a:spcAft>
                <a:buNone/>
              </a:pPr>
              <a:r>
                <a:rPr b="1" lang="en" sz="400">
                  <a:solidFill>
                    <a:schemeClr val="dk1"/>
                  </a:solidFill>
                </a:rPr>
                <a:t>-</a:t>
              </a:r>
              <a:endParaRPr b="1" sz="400">
                <a:solidFill>
                  <a:schemeClr val="dk1"/>
                </a:solidFill>
              </a:endParaRPr>
            </a:p>
            <a:p>
              <a:pPr indent="0" lvl="0" marL="0" rtl="0" algn="l">
                <a:spcBef>
                  <a:spcPts val="0"/>
                </a:spcBef>
                <a:spcAft>
                  <a:spcPts val="0"/>
                </a:spcAft>
                <a:buNone/>
              </a:pPr>
              <a:r>
                <a:rPr b="1" lang="en" sz="400">
                  <a:solidFill>
                    <a:schemeClr val="dk1"/>
                  </a:solidFill>
                </a:rPr>
                <a:t>11am</a:t>
              </a:r>
              <a:endParaRPr b="1" sz="400"/>
            </a:p>
          </p:txBody>
        </p:sp>
        <p:sp>
          <p:nvSpPr>
            <p:cNvPr id="6261" name="Google Shape;6261;p206"/>
            <p:cNvSpPr/>
            <p:nvPr/>
          </p:nvSpPr>
          <p:spPr>
            <a:xfrm>
              <a:off x="4329088" y="1325000"/>
              <a:ext cx="3384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00">
                  <a:solidFill>
                    <a:schemeClr val="dk1"/>
                  </a:solidFill>
                </a:rPr>
                <a:t>11am</a:t>
              </a:r>
              <a:endParaRPr b="1" sz="400">
                <a:solidFill>
                  <a:schemeClr val="dk1"/>
                </a:solidFill>
              </a:endParaRPr>
            </a:p>
            <a:p>
              <a:pPr indent="0" lvl="0" marL="0" rtl="0" algn="ctr">
                <a:spcBef>
                  <a:spcPts val="0"/>
                </a:spcBef>
                <a:spcAft>
                  <a:spcPts val="0"/>
                </a:spcAft>
                <a:buNone/>
              </a:pPr>
              <a:r>
                <a:rPr b="1" lang="en" sz="400">
                  <a:solidFill>
                    <a:schemeClr val="dk1"/>
                  </a:solidFill>
                </a:rPr>
                <a:t>- </a:t>
              </a:r>
              <a:endParaRPr b="1" sz="400">
                <a:solidFill>
                  <a:schemeClr val="dk1"/>
                </a:solidFill>
              </a:endParaRPr>
            </a:p>
            <a:p>
              <a:pPr indent="0" lvl="0" marL="0" rtl="0" algn="ctr">
                <a:spcBef>
                  <a:spcPts val="0"/>
                </a:spcBef>
                <a:spcAft>
                  <a:spcPts val="0"/>
                </a:spcAft>
                <a:buNone/>
              </a:pPr>
              <a:r>
                <a:rPr b="1" lang="en" sz="400">
                  <a:solidFill>
                    <a:schemeClr val="dk1"/>
                  </a:solidFill>
                </a:rPr>
                <a:t>2pm</a:t>
              </a:r>
              <a:endParaRPr b="1" sz="400">
                <a:solidFill>
                  <a:schemeClr val="dk1"/>
                </a:solidFill>
              </a:endParaRPr>
            </a:p>
          </p:txBody>
        </p:sp>
        <p:sp>
          <p:nvSpPr>
            <p:cNvPr id="6262" name="Google Shape;6262;p206"/>
            <p:cNvSpPr/>
            <p:nvPr/>
          </p:nvSpPr>
          <p:spPr>
            <a:xfrm>
              <a:off x="4707388" y="1325000"/>
              <a:ext cx="3384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00">
                  <a:solidFill>
                    <a:schemeClr val="dk1"/>
                  </a:solidFill>
                </a:rPr>
                <a:t>2pm</a:t>
              </a:r>
              <a:endParaRPr b="1" sz="400">
                <a:solidFill>
                  <a:schemeClr val="dk1"/>
                </a:solidFill>
              </a:endParaRPr>
            </a:p>
            <a:p>
              <a:pPr indent="0" lvl="0" marL="0" rtl="0" algn="ctr">
                <a:spcBef>
                  <a:spcPts val="0"/>
                </a:spcBef>
                <a:spcAft>
                  <a:spcPts val="0"/>
                </a:spcAft>
                <a:buNone/>
              </a:pPr>
              <a:r>
                <a:rPr b="1" lang="en" sz="400">
                  <a:solidFill>
                    <a:schemeClr val="dk1"/>
                  </a:solidFill>
                </a:rPr>
                <a:t>-</a:t>
              </a:r>
              <a:endParaRPr b="1" sz="400">
                <a:solidFill>
                  <a:schemeClr val="dk1"/>
                </a:solidFill>
              </a:endParaRPr>
            </a:p>
            <a:p>
              <a:pPr indent="0" lvl="0" marL="0" rtl="0" algn="ctr">
                <a:spcBef>
                  <a:spcPts val="0"/>
                </a:spcBef>
                <a:spcAft>
                  <a:spcPts val="0"/>
                </a:spcAft>
                <a:buNone/>
              </a:pPr>
              <a:r>
                <a:rPr b="1" lang="en" sz="400">
                  <a:solidFill>
                    <a:schemeClr val="dk1"/>
                  </a:solidFill>
                </a:rPr>
                <a:t>5pm</a:t>
              </a:r>
              <a:endParaRPr b="1" sz="400">
                <a:solidFill>
                  <a:schemeClr val="dk1"/>
                </a:solidFill>
              </a:endParaRPr>
            </a:p>
            <a:p>
              <a:pPr indent="0" lvl="0" marL="0" rtl="0" algn="ctr">
                <a:spcBef>
                  <a:spcPts val="0"/>
                </a:spcBef>
                <a:spcAft>
                  <a:spcPts val="0"/>
                </a:spcAft>
                <a:buNone/>
              </a:pPr>
              <a:r>
                <a:t/>
              </a:r>
              <a:endParaRPr b="1" sz="700"/>
            </a:p>
          </p:txBody>
        </p:sp>
        <p:sp>
          <p:nvSpPr>
            <p:cNvPr id="6263" name="Google Shape;6263;p206"/>
            <p:cNvSpPr/>
            <p:nvPr/>
          </p:nvSpPr>
          <p:spPr>
            <a:xfrm>
              <a:off x="5085688" y="1325000"/>
              <a:ext cx="3384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00">
                  <a:solidFill>
                    <a:schemeClr val="dk1"/>
                  </a:solidFill>
                </a:rPr>
                <a:t>5pm</a:t>
              </a:r>
              <a:endParaRPr b="1" sz="400">
                <a:solidFill>
                  <a:schemeClr val="dk1"/>
                </a:solidFill>
              </a:endParaRPr>
            </a:p>
            <a:p>
              <a:pPr indent="0" lvl="0" marL="0" rtl="0" algn="ctr">
                <a:spcBef>
                  <a:spcPts val="0"/>
                </a:spcBef>
                <a:spcAft>
                  <a:spcPts val="0"/>
                </a:spcAft>
                <a:buNone/>
              </a:pPr>
              <a:r>
                <a:rPr b="1" lang="en" sz="400">
                  <a:solidFill>
                    <a:schemeClr val="dk1"/>
                  </a:solidFill>
                </a:rPr>
                <a:t>-</a:t>
              </a:r>
              <a:endParaRPr b="1" sz="400">
                <a:solidFill>
                  <a:schemeClr val="dk1"/>
                </a:solidFill>
              </a:endParaRPr>
            </a:p>
            <a:p>
              <a:pPr indent="0" lvl="0" marL="0" rtl="0" algn="ctr">
                <a:spcBef>
                  <a:spcPts val="0"/>
                </a:spcBef>
                <a:spcAft>
                  <a:spcPts val="0"/>
                </a:spcAft>
                <a:buNone/>
              </a:pPr>
              <a:r>
                <a:rPr b="1" lang="en" sz="400">
                  <a:solidFill>
                    <a:schemeClr val="dk1"/>
                  </a:solidFill>
                </a:rPr>
                <a:t>8pm</a:t>
              </a:r>
              <a:endParaRPr b="1" sz="400">
                <a:solidFill>
                  <a:schemeClr val="dk1"/>
                </a:solidFill>
              </a:endParaRPr>
            </a:p>
          </p:txBody>
        </p:sp>
        <p:sp>
          <p:nvSpPr>
            <p:cNvPr id="6264" name="Google Shape;6264;p206"/>
            <p:cNvSpPr/>
            <p:nvPr/>
          </p:nvSpPr>
          <p:spPr>
            <a:xfrm>
              <a:off x="5464413" y="1325000"/>
              <a:ext cx="3384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00">
                  <a:solidFill>
                    <a:schemeClr val="dk1"/>
                  </a:solidFill>
                </a:rPr>
                <a:t>All</a:t>
              </a:r>
              <a:endParaRPr b="1" sz="400">
                <a:solidFill>
                  <a:schemeClr val="dk1"/>
                </a:solidFill>
              </a:endParaRPr>
            </a:p>
            <a:p>
              <a:pPr indent="0" lvl="0" marL="0" rtl="0" algn="ctr">
                <a:spcBef>
                  <a:spcPts val="0"/>
                </a:spcBef>
                <a:spcAft>
                  <a:spcPts val="0"/>
                </a:spcAft>
                <a:buNone/>
              </a:pPr>
              <a:r>
                <a:rPr b="1" lang="en" sz="400">
                  <a:solidFill>
                    <a:schemeClr val="dk1"/>
                  </a:solidFill>
                </a:rPr>
                <a:t>Day</a:t>
              </a:r>
              <a:endParaRPr b="1" sz="400">
                <a:solidFill>
                  <a:schemeClr val="dk1"/>
                </a:solidFill>
              </a:endParaRPr>
            </a:p>
          </p:txBody>
        </p:sp>
        <p:cxnSp>
          <p:nvCxnSpPr>
            <p:cNvPr id="6265" name="Google Shape;6265;p206"/>
            <p:cNvCxnSpPr/>
            <p:nvPr/>
          </p:nvCxnSpPr>
          <p:spPr>
            <a:xfrm>
              <a:off x="3883950" y="1798250"/>
              <a:ext cx="1985700" cy="0"/>
            </a:xfrm>
            <a:prstGeom prst="straightConnector1">
              <a:avLst/>
            </a:prstGeom>
            <a:noFill/>
            <a:ln cap="flat" cmpd="sng" w="9525">
              <a:solidFill>
                <a:schemeClr val="dk2"/>
              </a:solidFill>
              <a:prstDash val="solid"/>
              <a:round/>
              <a:headEnd len="med" w="med" type="none"/>
              <a:tailEnd len="med" w="med" type="none"/>
            </a:ln>
          </p:spPr>
        </p:cxnSp>
      </p:grpSp>
      <p:grpSp>
        <p:nvGrpSpPr>
          <p:cNvPr id="6266" name="Google Shape;6266;p206"/>
          <p:cNvGrpSpPr/>
          <p:nvPr/>
        </p:nvGrpSpPr>
        <p:grpSpPr>
          <a:xfrm>
            <a:off x="3569325" y="2137888"/>
            <a:ext cx="2005325" cy="689025"/>
            <a:chOff x="3864325" y="1109225"/>
            <a:chExt cx="2005325" cy="689025"/>
          </a:xfrm>
        </p:grpSpPr>
        <p:sp>
          <p:nvSpPr>
            <p:cNvPr id="6267" name="Google Shape;6267;p206"/>
            <p:cNvSpPr/>
            <p:nvPr/>
          </p:nvSpPr>
          <p:spPr>
            <a:xfrm>
              <a:off x="3864325" y="1109225"/>
              <a:ext cx="1993800" cy="1398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Monday</a:t>
              </a:r>
              <a:r>
                <a:rPr lang="en" sz="600"/>
                <a:t>, March 2nd</a:t>
              </a:r>
              <a:endParaRPr sz="600"/>
            </a:p>
            <a:p>
              <a:pPr indent="0" lvl="0" marL="0" rtl="0" algn="ctr">
                <a:spcBef>
                  <a:spcPts val="0"/>
                </a:spcBef>
                <a:spcAft>
                  <a:spcPts val="0"/>
                </a:spcAft>
                <a:buNone/>
              </a:pPr>
              <a:r>
                <a:t/>
              </a:r>
              <a:endParaRPr b="1" sz="700"/>
            </a:p>
          </p:txBody>
        </p:sp>
        <p:sp>
          <p:nvSpPr>
            <p:cNvPr id="6268" name="Google Shape;6268;p206"/>
            <p:cNvSpPr/>
            <p:nvPr/>
          </p:nvSpPr>
          <p:spPr>
            <a:xfrm>
              <a:off x="3950800" y="1325000"/>
              <a:ext cx="3384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400">
                  <a:solidFill>
                    <a:schemeClr val="dk1"/>
                  </a:solidFill>
                </a:rPr>
                <a:t> 8am</a:t>
              </a:r>
              <a:endParaRPr b="1" sz="400">
                <a:solidFill>
                  <a:schemeClr val="dk1"/>
                </a:solidFill>
              </a:endParaRPr>
            </a:p>
            <a:p>
              <a:pPr indent="0" lvl="0" marL="0" rtl="0" algn="ctr">
                <a:spcBef>
                  <a:spcPts val="0"/>
                </a:spcBef>
                <a:spcAft>
                  <a:spcPts val="0"/>
                </a:spcAft>
                <a:buNone/>
              </a:pPr>
              <a:r>
                <a:rPr b="1" lang="en" sz="400">
                  <a:solidFill>
                    <a:schemeClr val="dk1"/>
                  </a:solidFill>
                </a:rPr>
                <a:t>-</a:t>
              </a:r>
              <a:endParaRPr b="1" sz="400">
                <a:solidFill>
                  <a:schemeClr val="dk1"/>
                </a:solidFill>
              </a:endParaRPr>
            </a:p>
            <a:p>
              <a:pPr indent="0" lvl="0" marL="0" rtl="0" algn="l">
                <a:spcBef>
                  <a:spcPts val="0"/>
                </a:spcBef>
                <a:spcAft>
                  <a:spcPts val="0"/>
                </a:spcAft>
                <a:buNone/>
              </a:pPr>
              <a:r>
                <a:rPr b="1" lang="en" sz="400">
                  <a:solidFill>
                    <a:schemeClr val="dk1"/>
                  </a:solidFill>
                </a:rPr>
                <a:t>11am</a:t>
              </a:r>
              <a:endParaRPr b="1" sz="400"/>
            </a:p>
          </p:txBody>
        </p:sp>
        <p:sp>
          <p:nvSpPr>
            <p:cNvPr id="6269" name="Google Shape;6269;p206"/>
            <p:cNvSpPr/>
            <p:nvPr/>
          </p:nvSpPr>
          <p:spPr>
            <a:xfrm>
              <a:off x="4329088" y="1325000"/>
              <a:ext cx="3384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00">
                  <a:solidFill>
                    <a:schemeClr val="dk1"/>
                  </a:solidFill>
                </a:rPr>
                <a:t>11am</a:t>
              </a:r>
              <a:endParaRPr b="1" sz="400">
                <a:solidFill>
                  <a:schemeClr val="dk1"/>
                </a:solidFill>
              </a:endParaRPr>
            </a:p>
            <a:p>
              <a:pPr indent="0" lvl="0" marL="0" rtl="0" algn="ctr">
                <a:spcBef>
                  <a:spcPts val="0"/>
                </a:spcBef>
                <a:spcAft>
                  <a:spcPts val="0"/>
                </a:spcAft>
                <a:buNone/>
              </a:pPr>
              <a:r>
                <a:rPr b="1" lang="en" sz="400">
                  <a:solidFill>
                    <a:schemeClr val="dk1"/>
                  </a:solidFill>
                </a:rPr>
                <a:t>- </a:t>
              </a:r>
              <a:endParaRPr b="1" sz="400">
                <a:solidFill>
                  <a:schemeClr val="dk1"/>
                </a:solidFill>
              </a:endParaRPr>
            </a:p>
            <a:p>
              <a:pPr indent="0" lvl="0" marL="0" rtl="0" algn="ctr">
                <a:spcBef>
                  <a:spcPts val="0"/>
                </a:spcBef>
                <a:spcAft>
                  <a:spcPts val="0"/>
                </a:spcAft>
                <a:buNone/>
              </a:pPr>
              <a:r>
                <a:rPr b="1" lang="en" sz="400">
                  <a:solidFill>
                    <a:schemeClr val="dk1"/>
                  </a:solidFill>
                </a:rPr>
                <a:t>2pm</a:t>
              </a:r>
              <a:endParaRPr b="1" sz="400">
                <a:solidFill>
                  <a:schemeClr val="dk1"/>
                </a:solidFill>
              </a:endParaRPr>
            </a:p>
          </p:txBody>
        </p:sp>
        <p:sp>
          <p:nvSpPr>
            <p:cNvPr id="6270" name="Google Shape;6270;p206"/>
            <p:cNvSpPr/>
            <p:nvPr/>
          </p:nvSpPr>
          <p:spPr>
            <a:xfrm>
              <a:off x="4707388" y="1325000"/>
              <a:ext cx="3384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00">
                  <a:solidFill>
                    <a:schemeClr val="dk1"/>
                  </a:solidFill>
                </a:rPr>
                <a:t>2pm</a:t>
              </a:r>
              <a:endParaRPr b="1" sz="400">
                <a:solidFill>
                  <a:schemeClr val="dk1"/>
                </a:solidFill>
              </a:endParaRPr>
            </a:p>
            <a:p>
              <a:pPr indent="0" lvl="0" marL="0" rtl="0" algn="ctr">
                <a:spcBef>
                  <a:spcPts val="0"/>
                </a:spcBef>
                <a:spcAft>
                  <a:spcPts val="0"/>
                </a:spcAft>
                <a:buNone/>
              </a:pPr>
              <a:r>
                <a:rPr b="1" lang="en" sz="400">
                  <a:solidFill>
                    <a:schemeClr val="dk1"/>
                  </a:solidFill>
                </a:rPr>
                <a:t>-</a:t>
              </a:r>
              <a:endParaRPr b="1" sz="400">
                <a:solidFill>
                  <a:schemeClr val="dk1"/>
                </a:solidFill>
              </a:endParaRPr>
            </a:p>
            <a:p>
              <a:pPr indent="0" lvl="0" marL="0" rtl="0" algn="ctr">
                <a:spcBef>
                  <a:spcPts val="0"/>
                </a:spcBef>
                <a:spcAft>
                  <a:spcPts val="0"/>
                </a:spcAft>
                <a:buNone/>
              </a:pPr>
              <a:r>
                <a:rPr b="1" lang="en" sz="400">
                  <a:solidFill>
                    <a:schemeClr val="dk1"/>
                  </a:solidFill>
                </a:rPr>
                <a:t>5pm</a:t>
              </a:r>
              <a:endParaRPr b="1" sz="400">
                <a:solidFill>
                  <a:schemeClr val="dk1"/>
                </a:solidFill>
              </a:endParaRPr>
            </a:p>
            <a:p>
              <a:pPr indent="0" lvl="0" marL="0" rtl="0" algn="ctr">
                <a:spcBef>
                  <a:spcPts val="0"/>
                </a:spcBef>
                <a:spcAft>
                  <a:spcPts val="0"/>
                </a:spcAft>
                <a:buNone/>
              </a:pPr>
              <a:r>
                <a:t/>
              </a:r>
              <a:endParaRPr b="1" sz="700"/>
            </a:p>
          </p:txBody>
        </p:sp>
        <p:sp>
          <p:nvSpPr>
            <p:cNvPr id="6271" name="Google Shape;6271;p206"/>
            <p:cNvSpPr/>
            <p:nvPr/>
          </p:nvSpPr>
          <p:spPr>
            <a:xfrm>
              <a:off x="5085688" y="1325000"/>
              <a:ext cx="3384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00">
                  <a:solidFill>
                    <a:schemeClr val="dk1"/>
                  </a:solidFill>
                </a:rPr>
                <a:t>5pm</a:t>
              </a:r>
              <a:endParaRPr b="1" sz="400">
                <a:solidFill>
                  <a:schemeClr val="dk1"/>
                </a:solidFill>
              </a:endParaRPr>
            </a:p>
            <a:p>
              <a:pPr indent="0" lvl="0" marL="0" rtl="0" algn="ctr">
                <a:spcBef>
                  <a:spcPts val="0"/>
                </a:spcBef>
                <a:spcAft>
                  <a:spcPts val="0"/>
                </a:spcAft>
                <a:buNone/>
              </a:pPr>
              <a:r>
                <a:rPr b="1" lang="en" sz="400">
                  <a:solidFill>
                    <a:schemeClr val="dk1"/>
                  </a:solidFill>
                </a:rPr>
                <a:t>-</a:t>
              </a:r>
              <a:endParaRPr b="1" sz="400">
                <a:solidFill>
                  <a:schemeClr val="dk1"/>
                </a:solidFill>
              </a:endParaRPr>
            </a:p>
            <a:p>
              <a:pPr indent="0" lvl="0" marL="0" rtl="0" algn="ctr">
                <a:spcBef>
                  <a:spcPts val="0"/>
                </a:spcBef>
                <a:spcAft>
                  <a:spcPts val="0"/>
                </a:spcAft>
                <a:buNone/>
              </a:pPr>
              <a:r>
                <a:rPr b="1" lang="en" sz="400">
                  <a:solidFill>
                    <a:schemeClr val="dk1"/>
                  </a:solidFill>
                </a:rPr>
                <a:t>8pm</a:t>
              </a:r>
              <a:endParaRPr b="1" sz="400">
                <a:solidFill>
                  <a:schemeClr val="dk1"/>
                </a:solidFill>
              </a:endParaRPr>
            </a:p>
          </p:txBody>
        </p:sp>
        <p:sp>
          <p:nvSpPr>
            <p:cNvPr id="6272" name="Google Shape;6272;p206"/>
            <p:cNvSpPr/>
            <p:nvPr/>
          </p:nvSpPr>
          <p:spPr>
            <a:xfrm>
              <a:off x="5464413" y="1325000"/>
              <a:ext cx="3384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00">
                  <a:solidFill>
                    <a:schemeClr val="dk1"/>
                  </a:solidFill>
                </a:rPr>
                <a:t>All</a:t>
              </a:r>
              <a:endParaRPr b="1" sz="400">
                <a:solidFill>
                  <a:schemeClr val="dk1"/>
                </a:solidFill>
              </a:endParaRPr>
            </a:p>
            <a:p>
              <a:pPr indent="0" lvl="0" marL="0" rtl="0" algn="ctr">
                <a:spcBef>
                  <a:spcPts val="0"/>
                </a:spcBef>
                <a:spcAft>
                  <a:spcPts val="0"/>
                </a:spcAft>
                <a:buNone/>
              </a:pPr>
              <a:r>
                <a:rPr b="1" lang="en" sz="400">
                  <a:solidFill>
                    <a:schemeClr val="dk1"/>
                  </a:solidFill>
                </a:rPr>
                <a:t>Day</a:t>
              </a:r>
              <a:endParaRPr b="1" sz="400">
                <a:solidFill>
                  <a:schemeClr val="dk1"/>
                </a:solidFill>
              </a:endParaRPr>
            </a:p>
          </p:txBody>
        </p:sp>
        <p:cxnSp>
          <p:nvCxnSpPr>
            <p:cNvPr id="6273" name="Google Shape;6273;p206"/>
            <p:cNvCxnSpPr/>
            <p:nvPr/>
          </p:nvCxnSpPr>
          <p:spPr>
            <a:xfrm>
              <a:off x="3883950" y="1798250"/>
              <a:ext cx="1985700" cy="0"/>
            </a:xfrm>
            <a:prstGeom prst="straightConnector1">
              <a:avLst/>
            </a:prstGeom>
            <a:noFill/>
            <a:ln cap="flat" cmpd="sng" w="9525">
              <a:solidFill>
                <a:schemeClr val="dk2"/>
              </a:solidFill>
              <a:prstDash val="solid"/>
              <a:round/>
              <a:headEnd len="med" w="med" type="none"/>
              <a:tailEnd len="med" w="med" type="none"/>
            </a:ln>
          </p:spPr>
        </p:cxnSp>
      </p:grpSp>
      <p:grpSp>
        <p:nvGrpSpPr>
          <p:cNvPr id="6274" name="Google Shape;6274;p206"/>
          <p:cNvGrpSpPr/>
          <p:nvPr/>
        </p:nvGrpSpPr>
        <p:grpSpPr>
          <a:xfrm>
            <a:off x="3553763" y="2747388"/>
            <a:ext cx="2005325" cy="689025"/>
            <a:chOff x="3864325" y="1109225"/>
            <a:chExt cx="2005325" cy="689025"/>
          </a:xfrm>
        </p:grpSpPr>
        <p:sp>
          <p:nvSpPr>
            <p:cNvPr id="6275" name="Google Shape;6275;p206"/>
            <p:cNvSpPr/>
            <p:nvPr/>
          </p:nvSpPr>
          <p:spPr>
            <a:xfrm>
              <a:off x="3864325" y="1109225"/>
              <a:ext cx="1993800" cy="1398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Tuesday</a:t>
              </a:r>
              <a:r>
                <a:rPr lang="en" sz="600"/>
                <a:t>, March 3rd</a:t>
              </a:r>
              <a:endParaRPr sz="600"/>
            </a:p>
            <a:p>
              <a:pPr indent="0" lvl="0" marL="0" rtl="0" algn="ctr">
                <a:spcBef>
                  <a:spcPts val="0"/>
                </a:spcBef>
                <a:spcAft>
                  <a:spcPts val="0"/>
                </a:spcAft>
                <a:buNone/>
              </a:pPr>
              <a:r>
                <a:t/>
              </a:r>
              <a:endParaRPr b="1" sz="700"/>
            </a:p>
          </p:txBody>
        </p:sp>
        <p:sp>
          <p:nvSpPr>
            <p:cNvPr id="6276" name="Google Shape;6276;p206"/>
            <p:cNvSpPr/>
            <p:nvPr/>
          </p:nvSpPr>
          <p:spPr>
            <a:xfrm>
              <a:off x="3950800" y="1325000"/>
              <a:ext cx="3384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400">
                  <a:solidFill>
                    <a:schemeClr val="dk1"/>
                  </a:solidFill>
                </a:rPr>
                <a:t> 8am</a:t>
              </a:r>
              <a:endParaRPr b="1" sz="400">
                <a:solidFill>
                  <a:schemeClr val="dk1"/>
                </a:solidFill>
              </a:endParaRPr>
            </a:p>
            <a:p>
              <a:pPr indent="0" lvl="0" marL="0" rtl="0" algn="ctr">
                <a:spcBef>
                  <a:spcPts val="0"/>
                </a:spcBef>
                <a:spcAft>
                  <a:spcPts val="0"/>
                </a:spcAft>
                <a:buNone/>
              </a:pPr>
              <a:r>
                <a:rPr b="1" lang="en" sz="400">
                  <a:solidFill>
                    <a:schemeClr val="dk1"/>
                  </a:solidFill>
                </a:rPr>
                <a:t>-</a:t>
              </a:r>
              <a:endParaRPr b="1" sz="400">
                <a:solidFill>
                  <a:schemeClr val="dk1"/>
                </a:solidFill>
              </a:endParaRPr>
            </a:p>
            <a:p>
              <a:pPr indent="0" lvl="0" marL="0" rtl="0" algn="l">
                <a:spcBef>
                  <a:spcPts val="0"/>
                </a:spcBef>
                <a:spcAft>
                  <a:spcPts val="0"/>
                </a:spcAft>
                <a:buNone/>
              </a:pPr>
              <a:r>
                <a:rPr b="1" lang="en" sz="400">
                  <a:solidFill>
                    <a:schemeClr val="dk1"/>
                  </a:solidFill>
                </a:rPr>
                <a:t>11am</a:t>
              </a:r>
              <a:endParaRPr b="1" sz="400"/>
            </a:p>
          </p:txBody>
        </p:sp>
        <p:sp>
          <p:nvSpPr>
            <p:cNvPr id="6277" name="Google Shape;6277;p206"/>
            <p:cNvSpPr/>
            <p:nvPr/>
          </p:nvSpPr>
          <p:spPr>
            <a:xfrm>
              <a:off x="4329088" y="1325000"/>
              <a:ext cx="3384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00">
                  <a:solidFill>
                    <a:schemeClr val="dk1"/>
                  </a:solidFill>
                </a:rPr>
                <a:t>11am</a:t>
              </a:r>
              <a:endParaRPr b="1" sz="400">
                <a:solidFill>
                  <a:schemeClr val="dk1"/>
                </a:solidFill>
              </a:endParaRPr>
            </a:p>
            <a:p>
              <a:pPr indent="0" lvl="0" marL="0" rtl="0" algn="ctr">
                <a:spcBef>
                  <a:spcPts val="0"/>
                </a:spcBef>
                <a:spcAft>
                  <a:spcPts val="0"/>
                </a:spcAft>
                <a:buNone/>
              </a:pPr>
              <a:r>
                <a:rPr b="1" lang="en" sz="400">
                  <a:solidFill>
                    <a:schemeClr val="dk1"/>
                  </a:solidFill>
                </a:rPr>
                <a:t>- </a:t>
              </a:r>
              <a:endParaRPr b="1" sz="400">
                <a:solidFill>
                  <a:schemeClr val="dk1"/>
                </a:solidFill>
              </a:endParaRPr>
            </a:p>
            <a:p>
              <a:pPr indent="0" lvl="0" marL="0" rtl="0" algn="ctr">
                <a:spcBef>
                  <a:spcPts val="0"/>
                </a:spcBef>
                <a:spcAft>
                  <a:spcPts val="0"/>
                </a:spcAft>
                <a:buNone/>
              </a:pPr>
              <a:r>
                <a:rPr b="1" lang="en" sz="400">
                  <a:solidFill>
                    <a:schemeClr val="dk1"/>
                  </a:solidFill>
                </a:rPr>
                <a:t>2pm</a:t>
              </a:r>
              <a:endParaRPr b="1" sz="400">
                <a:solidFill>
                  <a:schemeClr val="dk1"/>
                </a:solidFill>
              </a:endParaRPr>
            </a:p>
          </p:txBody>
        </p:sp>
        <p:sp>
          <p:nvSpPr>
            <p:cNvPr id="6278" name="Google Shape;6278;p206"/>
            <p:cNvSpPr/>
            <p:nvPr/>
          </p:nvSpPr>
          <p:spPr>
            <a:xfrm>
              <a:off x="4707388" y="1325000"/>
              <a:ext cx="3384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00">
                  <a:solidFill>
                    <a:schemeClr val="dk1"/>
                  </a:solidFill>
                </a:rPr>
                <a:t>2pm</a:t>
              </a:r>
              <a:endParaRPr b="1" sz="400">
                <a:solidFill>
                  <a:schemeClr val="dk1"/>
                </a:solidFill>
              </a:endParaRPr>
            </a:p>
            <a:p>
              <a:pPr indent="0" lvl="0" marL="0" rtl="0" algn="ctr">
                <a:spcBef>
                  <a:spcPts val="0"/>
                </a:spcBef>
                <a:spcAft>
                  <a:spcPts val="0"/>
                </a:spcAft>
                <a:buNone/>
              </a:pPr>
              <a:r>
                <a:rPr b="1" lang="en" sz="400">
                  <a:solidFill>
                    <a:schemeClr val="dk1"/>
                  </a:solidFill>
                </a:rPr>
                <a:t>-</a:t>
              </a:r>
              <a:endParaRPr b="1" sz="400">
                <a:solidFill>
                  <a:schemeClr val="dk1"/>
                </a:solidFill>
              </a:endParaRPr>
            </a:p>
            <a:p>
              <a:pPr indent="0" lvl="0" marL="0" rtl="0" algn="ctr">
                <a:spcBef>
                  <a:spcPts val="0"/>
                </a:spcBef>
                <a:spcAft>
                  <a:spcPts val="0"/>
                </a:spcAft>
                <a:buNone/>
              </a:pPr>
              <a:r>
                <a:rPr b="1" lang="en" sz="400">
                  <a:solidFill>
                    <a:schemeClr val="dk1"/>
                  </a:solidFill>
                </a:rPr>
                <a:t>5pm</a:t>
              </a:r>
              <a:endParaRPr b="1" sz="400">
                <a:solidFill>
                  <a:schemeClr val="dk1"/>
                </a:solidFill>
              </a:endParaRPr>
            </a:p>
            <a:p>
              <a:pPr indent="0" lvl="0" marL="0" rtl="0" algn="ctr">
                <a:spcBef>
                  <a:spcPts val="0"/>
                </a:spcBef>
                <a:spcAft>
                  <a:spcPts val="0"/>
                </a:spcAft>
                <a:buNone/>
              </a:pPr>
              <a:r>
                <a:t/>
              </a:r>
              <a:endParaRPr b="1" sz="700"/>
            </a:p>
          </p:txBody>
        </p:sp>
        <p:sp>
          <p:nvSpPr>
            <p:cNvPr id="6279" name="Google Shape;6279;p206"/>
            <p:cNvSpPr/>
            <p:nvPr/>
          </p:nvSpPr>
          <p:spPr>
            <a:xfrm>
              <a:off x="5085688" y="1325000"/>
              <a:ext cx="3384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00">
                  <a:solidFill>
                    <a:schemeClr val="dk1"/>
                  </a:solidFill>
                </a:rPr>
                <a:t>5pm</a:t>
              </a:r>
              <a:endParaRPr b="1" sz="400">
                <a:solidFill>
                  <a:schemeClr val="dk1"/>
                </a:solidFill>
              </a:endParaRPr>
            </a:p>
            <a:p>
              <a:pPr indent="0" lvl="0" marL="0" rtl="0" algn="ctr">
                <a:spcBef>
                  <a:spcPts val="0"/>
                </a:spcBef>
                <a:spcAft>
                  <a:spcPts val="0"/>
                </a:spcAft>
                <a:buNone/>
              </a:pPr>
              <a:r>
                <a:rPr b="1" lang="en" sz="400">
                  <a:solidFill>
                    <a:schemeClr val="dk1"/>
                  </a:solidFill>
                </a:rPr>
                <a:t>-</a:t>
              </a:r>
              <a:endParaRPr b="1" sz="400">
                <a:solidFill>
                  <a:schemeClr val="dk1"/>
                </a:solidFill>
              </a:endParaRPr>
            </a:p>
            <a:p>
              <a:pPr indent="0" lvl="0" marL="0" rtl="0" algn="ctr">
                <a:spcBef>
                  <a:spcPts val="0"/>
                </a:spcBef>
                <a:spcAft>
                  <a:spcPts val="0"/>
                </a:spcAft>
                <a:buNone/>
              </a:pPr>
              <a:r>
                <a:rPr b="1" lang="en" sz="400">
                  <a:solidFill>
                    <a:schemeClr val="dk1"/>
                  </a:solidFill>
                </a:rPr>
                <a:t>8pm</a:t>
              </a:r>
              <a:endParaRPr b="1" sz="400">
                <a:solidFill>
                  <a:schemeClr val="dk1"/>
                </a:solidFill>
              </a:endParaRPr>
            </a:p>
          </p:txBody>
        </p:sp>
        <p:sp>
          <p:nvSpPr>
            <p:cNvPr id="6280" name="Google Shape;6280;p206"/>
            <p:cNvSpPr/>
            <p:nvPr/>
          </p:nvSpPr>
          <p:spPr>
            <a:xfrm>
              <a:off x="5464413" y="1325000"/>
              <a:ext cx="3384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00">
                  <a:solidFill>
                    <a:schemeClr val="dk1"/>
                  </a:solidFill>
                </a:rPr>
                <a:t>All</a:t>
              </a:r>
              <a:endParaRPr b="1" sz="400">
                <a:solidFill>
                  <a:schemeClr val="dk1"/>
                </a:solidFill>
              </a:endParaRPr>
            </a:p>
            <a:p>
              <a:pPr indent="0" lvl="0" marL="0" rtl="0" algn="ctr">
                <a:spcBef>
                  <a:spcPts val="0"/>
                </a:spcBef>
                <a:spcAft>
                  <a:spcPts val="0"/>
                </a:spcAft>
                <a:buNone/>
              </a:pPr>
              <a:r>
                <a:rPr b="1" lang="en" sz="400">
                  <a:solidFill>
                    <a:schemeClr val="dk1"/>
                  </a:solidFill>
                </a:rPr>
                <a:t>Day</a:t>
              </a:r>
              <a:endParaRPr b="1" sz="400">
                <a:solidFill>
                  <a:schemeClr val="dk1"/>
                </a:solidFill>
              </a:endParaRPr>
            </a:p>
          </p:txBody>
        </p:sp>
        <p:cxnSp>
          <p:nvCxnSpPr>
            <p:cNvPr id="6281" name="Google Shape;6281;p206"/>
            <p:cNvCxnSpPr/>
            <p:nvPr/>
          </p:nvCxnSpPr>
          <p:spPr>
            <a:xfrm>
              <a:off x="3883950" y="1798250"/>
              <a:ext cx="1985700" cy="0"/>
            </a:xfrm>
            <a:prstGeom prst="straightConnector1">
              <a:avLst/>
            </a:prstGeom>
            <a:noFill/>
            <a:ln cap="flat" cmpd="sng" w="9525">
              <a:solidFill>
                <a:schemeClr val="dk2"/>
              </a:solidFill>
              <a:prstDash val="solid"/>
              <a:round/>
              <a:headEnd len="med" w="med" type="none"/>
              <a:tailEnd len="med" w="med" type="none"/>
            </a:ln>
          </p:spPr>
        </p:cxnSp>
      </p:grpSp>
      <p:grpSp>
        <p:nvGrpSpPr>
          <p:cNvPr id="6282" name="Google Shape;6282;p206"/>
          <p:cNvGrpSpPr/>
          <p:nvPr/>
        </p:nvGrpSpPr>
        <p:grpSpPr>
          <a:xfrm>
            <a:off x="3569138" y="3375288"/>
            <a:ext cx="2005325" cy="689025"/>
            <a:chOff x="3864325" y="1109225"/>
            <a:chExt cx="2005325" cy="689025"/>
          </a:xfrm>
        </p:grpSpPr>
        <p:sp>
          <p:nvSpPr>
            <p:cNvPr id="6283" name="Google Shape;6283;p206"/>
            <p:cNvSpPr/>
            <p:nvPr/>
          </p:nvSpPr>
          <p:spPr>
            <a:xfrm>
              <a:off x="3864325" y="1109225"/>
              <a:ext cx="1993800" cy="1398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Wednesday</a:t>
              </a:r>
              <a:r>
                <a:rPr lang="en" sz="600"/>
                <a:t>, March 4th</a:t>
              </a:r>
              <a:endParaRPr sz="600"/>
            </a:p>
            <a:p>
              <a:pPr indent="0" lvl="0" marL="0" rtl="0" algn="ctr">
                <a:spcBef>
                  <a:spcPts val="0"/>
                </a:spcBef>
                <a:spcAft>
                  <a:spcPts val="0"/>
                </a:spcAft>
                <a:buNone/>
              </a:pPr>
              <a:r>
                <a:t/>
              </a:r>
              <a:endParaRPr b="1" sz="700"/>
            </a:p>
          </p:txBody>
        </p:sp>
        <p:sp>
          <p:nvSpPr>
            <p:cNvPr id="6284" name="Google Shape;6284;p206"/>
            <p:cNvSpPr/>
            <p:nvPr/>
          </p:nvSpPr>
          <p:spPr>
            <a:xfrm>
              <a:off x="3950800" y="1325000"/>
              <a:ext cx="3384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400">
                  <a:solidFill>
                    <a:schemeClr val="dk1"/>
                  </a:solidFill>
                </a:rPr>
                <a:t> 8am</a:t>
              </a:r>
              <a:endParaRPr b="1" sz="400">
                <a:solidFill>
                  <a:schemeClr val="dk1"/>
                </a:solidFill>
              </a:endParaRPr>
            </a:p>
            <a:p>
              <a:pPr indent="0" lvl="0" marL="0" rtl="0" algn="ctr">
                <a:spcBef>
                  <a:spcPts val="0"/>
                </a:spcBef>
                <a:spcAft>
                  <a:spcPts val="0"/>
                </a:spcAft>
                <a:buNone/>
              </a:pPr>
              <a:r>
                <a:rPr b="1" lang="en" sz="400">
                  <a:solidFill>
                    <a:schemeClr val="dk1"/>
                  </a:solidFill>
                </a:rPr>
                <a:t>-</a:t>
              </a:r>
              <a:endParaRPr b="1" sz="400">
                <a:solidFill>
                  <a:schemeClr val="dk1"/>
                </a:solidFill>
              </a:endParaRPr>
            </a:p>
            <a:p>
              <a:pPr indent="0" lvl="0" marL="0" rtl="0" algn="l">
                <a:spcBef>
                  <a:spcPts val="0"/>
                </a:spcBef>
                <a:spcAft>
                  <a:spcPts val="0"/>
                </a:spcAft>
                <a:buNone/>
              </a:pPr>
              <a:r>
                <a:rPr b="1" lang="en" sz="400">
                  <a:solidFill>
                    <a:schemeClr val="dk1"/>
                  </a:solidFill>
                </a:rPr>
                <a:t>11am</a:t>
              </a:r>
              <a:endParaRPr b="1" sz="400"/>
            </a:p>
          </p:txBody>
        </p:sp>
        <p:sp>
          <p:nvSpPr>
            <p:cNvPr id="6285" name="Google Shape;6285;p206"/>
            <p:cNvSpPr/>
            <p:nvPr/>
          </p:nvSpPr>
          <p:spPr>
            <a:xfrm>
              <a:off x="4329088" y="1325000"/>
              <a:ext cx="3384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00">
                  <a:solidFill>
                    <a:schemeClr val="dk1"/>
                  </a:solidFill>
                </a:rPr>
                <a:t>11am</a:t>
              </a:r>
              <a:endParaRPr b="1" sz="400">
                <a:solidFill>
                  <a:schemeClr val="dk1"/>
                </a:solidFill>
              </a:endParaRPr>
            </a:p>
            <a:p>
              <a:pPr indent="0" lvl="0" marL="0" rtl="0" algn="ctr">
                <a:spcBef>
                  <a:spcPts val="0"/>
                </a:spcBef>
                <a:spcAft>
                  <a:spcPts val="0"/>
                </a:spcAft>
                <a:buNone/>
              </a:pPr>
              <a:r>
                <a:rPr b="1" lang="en" sz="400">
                  <a:solidFill>
                    <a:schemeClr val="dk1"/>
                  </a:solidFill>
                </a:rPr>
                <a:t>- </a:t>
              </a:r>
              <a:endParaRPr b="1" sz="400">
                <a:solidFill>
                  <a:schemeClr val="dk1"/>
                </a:solidFill>
              </a:endParaRPr>
            </a:p>
            <a:p>
              <a:pPr indent="0" lvl="0" marL="0" rtl="0" algn="ctr">
                <a:spcBef>
                  <a:spcPts val="0"/>
                </a:spcBef>
                <a:spcAft>
                  <a:spcPts val="0"/>
                </a:spcAft>
                <a:buNone/>
              </a:pPr>
              <a:r>
                <a:rPr b="1" lang="en" sz="400">
                  <a:solidFill>
                    <a:schemeClr val="dk1"/>
                  </a:solidFill>
                </a:rPr>
                <a:t>2pm</a:t>
              </a:r>
              <a:endParaRPr b="1" sz="400">
                <a:solidFill>
                  <a:schemeClr val="dk1"/>
                </a:solidFill>
              </a:endParaRPr>
            </a:p>
          </p:txBody>
        </p:sp>
        <p:sp>
          <p:nvSpPr>
            <p:cNvPr id="6286" name="Google Shape;6286;p206"/>
            <p:cNvSpPr/>
            <p:nvPr/>
          </p:nvSpPr>
          <p:spPr>
            <a:xfrm>
              <a:off x="4707388" y="1325000"/>
              <a:ext cx="3384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00">
                  <a:solidFill>
                    <a:schemeClr val="dk1"/>
                  </a:solidFill>
                </a:rPr>
                <a:t>2pm</a:t>
              </a:r>
              <a:endParaRPr b="1" sz="400">
                <a:solidFill>
                  <a:schemeClr val="dk1"/>
                </a:solidFill>
              </a:endParaRPr>
            </a:p>
            <a:p>
              <a:pPr indent="0" lvl="0" marL="0" rtl="0" algn="ctr">
                <a:spcBef>
                  <a:spcPts val="0"/>
                </a:spcBef>
                <a:spcAft>
                  <a:spcPts val="0"/>
                </a:spcAft>
                <a:buNone/>
              </a:pPr>
              <a:r>
                <a:rPr b="1" lang="en" sz="400">
                  <a:solidFill>
                    <a:schemeClr val="dk1"/>
                  </a:solidFill>
                </a:rPr>
                <a:t>-</a:t>
              </a:r>
              <a:endParaRPr b="1" sz="400">
                <a:solidFill>
                  <a:schemeClr val="dk1"/>
                </a:solidFill>
              </a:endParaRPr>
            </a:p>
            <a:p>
              <a:pPr indent="0" lvl="0" marL="0" rtl="0" algn="ctr">
                <a:spcBef>
                  <a:spcPts val="0"/>
                </a:spcBef>
                <a:spcAft>
                  <a:spcPts val="0"/>
                </a:spcAft>
                <a:buNone/>
              </a:pPr>
              <a:r>
                <a:rPr b="1" lang="en" sz="400">
                  <a:solidFill>
                    <a:schemeClr val="dk1"/>
                  </a:solidFill>
                </a:rPr>
                <a:t>5pm</a:t>
              </a:r>
              <a:endParaRPr b="1" sz="400">
                <a:solidFill>
                  <a:schemeClr val="dk1"/>
                </a:solidFill>
              </a:endParaRPr>
            </a:p>
            <a:p>
              <a:pPr indent="0" lvl="0" marL="0" rtl="0" algn="ctr">
                <a:spcBef>
                  <a:spcPts val="0"/>
                </a:spcBef>
                <a:spcAft>
                  <a:spcPts val="0"/>
                </a:spcAft>
                <a:buNone/>
              </a:pPr>
              <a:r>
                <a:t/>
              </a:r>
              <a:endParaRPr b="1" sz="700"/>
            </a:p>
          </p:txBody>
        </p:sp>
        <p:sp>
          <p:nvSpPr>
            <p:cNvPr id="6287" name="Google Shape;6287;p206"/>
            <p:cNvSpPr/>
            <p:nvPr/>
          </p:nvSpPr>
          <p:spPr>
            <a:xfrm>
              <a:off x="5085688" y="1325000"/>
              <a:ext cx="3384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00">
                  <a:solidFill>
                    <a:schemeClr val="dk1"/>
                  </a:solidFill>
                </a:rPr>
                <a:t>5pm</a:t>
              </a:r>
              <a:endParaRPr b="1" sz="400">
                <a:solidFill>
                  <a:schemeClr val="dk1"/>
                </a:solidFill>
              </a:endParaRPr>
            </a:p>
            <a:p>
              <a:pPr indent="0" lvl="0" marL="0" rtl="0" algn="ctr">
                <a:spcBef>
                  <a:spcPts val="0"/>
                </a:spcBef>
                <a:spcAft>
                  <a:spcPts val="0"/>
                </a:spcAft>
                <a:buNone/>
              </a:pPr>
              <a:r>
                <a:rPr b="1" lang="en" sz="400">
                  <a:solidFill>
                    <a:schemeClr val="dk1"/>
                  </a:solidFill>
                </a:rPr>
                <a:t>-</a:t>
              </a:r>
              <a:endParaRPr b="1" sz="400">
                <a:solidFill>
                  <a:schemeClr val="dk1"/>
                </a:solidFill>
              </a:endParaRPr>
            </a:p>
            <a:p>
              <a:pPr indent="0" lvl="0" marL="0" rtl="0" algn="ctr">
                <a:spcBef>
                  <a:spcPts val="0"/>
                </a:spcBef>
                <a:spcAft>
                  <a:spcPts val="0"/>
                </a:spcAft>
                <a:buNone/>
              </a:pPr>
              <a:r>
                <a:rPr b="1" lang="en" sz="400">
                  <a:solidFill>
                    <a:schemeClr val="dk1"/>
                  </a:solidFill>
                </a:rPr>
                <a:t>8pm</a:t>
              </a:r>
              <a:endParaRPr b="1" sz="400">
                <a:solidFill>
                  <a:schemeClr val="dk1"/>
                </a:solidFill>
              </a:endParaRPr>
            </a:p>
          </p:txBody>
        </p:sp>
        <p:sp>
          <p:nvSpPr>
            <p:cNvPr id="6288" name="Google Shape;6288;p206"/>
            <p:cNvSpPr/>
            <p:nvPr/>
          </p:nvSpPr>
          <p:spPr>
            <a:xfrm>
              <a:off x="5464413" y="1325000"/>
              <a:ext cx="3384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00">
                  <a:solidFill>
                    <a:schemeClr val="dk1"/>
                  </a:solidFill>
                </a:rPr>
                <a:t>All</a:t>
              </a:r>
              <a:endParaRPr b="1" sz="400">
                <a:solidFill>
                  <a:schemeClr val="dk1"/>
                </a:solidFill>
              </a:endParaRPr>
            </a:p>
            <a:p>
              <a:pPr indent="0" lvl="0" marL="0" rtl="0" algn="ctr">
                <a:spcBef>
                  <a:spcPts val="0"/>
                </a:spcBef>
                <a:spcAft>
                  <a:spcPts val="0"/>
                </a:spcAft>
                <a:buNone/>
              </a:pPr>
              <a:r>
                <a:rPr b="1" lang="en" sz="400">
                  <a:solidFill>
                    <a:schemeClr val="dk1"/>
                  </a:solidFill>
                </a:rPr>
                <a:t>Day</a:t>
              </a:r>
              <a:endParaRPr b="1" sz="400">
                <a:solidFill>
                  <a:schemeClr val="dk1"/>
                </a:solidFill>
              </a:endParaRPr>
            </a:p>
          </p:txBody>
        </p:sp>
        <p:cxnSp>
          <p:nvCxnSpPr>
            <p:cNvPr id="6289" name="Google Shape;6289;p206"/>
            <p:cNvCxnSpPr/>
            <p:nvPr/>
          </p:nvCxnSpPr>
          <p:spPr>
            <a:xfrm>
              <a:off x="3883950" y="1798250"/>
              <a:ext cx="1985700" cy="0"/>
            </a:xfrm>
            <a:prstGeom prst="straightConnector1">
              <a:avLst/>
            </a:prstGeom>
            <a:noFill/>
            <a:ln cap="flat" cmpd="sng" w="9525">
              <a:solidFill>
                <a:schemeClr val="dk2"/>
              </a:solidFill>
              <a:prstDash val="solid"/>
              <a:round/>
              <a:headEnd len="med" w="med" type="none"/>
              <a:tailEnd len="med" w="med" type="none"/>
            </a:ln>
          </p:spPr>
        </p:cxnSp>
      </p:grpSp>
      <p:grpSp>
        <p:nvGrpSpPr>
          <p:cNvPr id="6290" name="Google Shape;6290;p206"/>
          <p:cNvGrpSpPr/>
          <p:nvPr/>
        </p:nvGrpSpPr>
        <p:grpSpPr>
          <a:xfrm>
            <a:off x="3569338" y="701938"/>
            <a:ext cx="2005325" cy="689025"/>
            <a:chOff x="3864325" y="1109225"/>
            <a:chExt cx="2005325" cy="689025"/>
          </a:xfrm>
        </p:grpSpPr>
        <p:sp>
          <p:nvSpPr>
            <p:cNvPr id="6291" name="Google Shape;6291;p206"/>
            <p:cNvSpPr/>
            <p:nvPr/>
          </p:nvSpPr>
          <p:spPr>
            <a:xfrm>
              <a:off x="3864325" y="1109225"/>
              <a:ext cx="1993800" cy="1398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Saturday, February 29th</a:t>
              </a:r>
              <a:endParaRPr sz="600"/>
            </a:p>
            <a:p>
              <a:pPr indent="0" lvl="0" marL="0" rtl="0" algn="ctr">
                <a:spcBef>
                  <a:spcPts val="0"/>
                </a:spcBef>
                <a:spcAft>
                  <a:spcPts val="0"/>
                </a:spcAft>
                <a:buNone/>
              </a:pPr>
              <a:r>
                <a:t/>
              </a:r>
              <a:endParaRPr b="1" sz="700"/>
            </a:p>
          </p:txBody>
        </p:sp>
        <p:sp>
          <p:nvSpPr>
            <p:cNvPr id="6292" name="Google Shape;6292;p206"/>
            <p:cNvSpPr/>
            <p:nvPr/>
          </p:nvSpPr>
          <p:spPr>
            <a:xfrm>
              <a:off x="3950800" y="1325000"/>
              <a:ext cx="3384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400">
                  <a:solidFill>
                    <a:schemeClr val="dk1"/>
                  </a:solidFill>
                </a:rPr>
                <a:t> 8am</a:t>
              </a:r>
              <a:endParaRPr b="1" sz="400">
                <a:solidFill>
                  <a:schemeClr val="dk1"/>
                </a:solidFill>
              </a:endParaRPr>
            </a:p>
            <a:p>
              <a:pPr indent="0" lvl="0" marL="0" rtl="0" algn="ctr">
                <a:spcBef>
                  <a:spcPts val="0"/>
                </a:spcBef>
                <a:spcAft>
                  <a:spcPts val="0"/>
                </a:spcAft>
                <a:buNone/>
              </a:pPr>
              <a:r>
                <a:rPr b="1" lang="en" sz="400">
                  <a:solidFill>
                    <a:schemeClr val="dk1"/>
                  </a:solidFill>
                </a:rPr>
                <a:t>-</a:t>
              </a:r>
              <a:endParaRPr b="1" sz="400">
                <a:solidFill>
                  <a:schemeClr val="dk1"/>
                </a:solidFill>
              </a:endParaRPr>
            </a:p>
            <a:p>
              <a:pPr indent="0" lvl="0" marL="0" rtl="0" algn="l">
                <a:spcBef>
                  <a:spcPts val="0"/>
                </a:spcBef>
                <a:spcAft>
                  <a:spcPts val="0"/>
                </a:spcAft>
                <a:buNone/>
              </a:pPr>
              <a:r>
                <a:rPr b="1" lang="en" sz="400">
                  <a:solidFill>
                    <a:schemeClr val="dk1"/>
                  </a:solidFill>
                </a:rPr>
                <a:t>11am</a:t>
              </a:r>
              <a:endParaRPr b="1" sz="400"/>
            </a:p>
          </p:txBody>
        </p:sp>
        <p:sp>
          <p:nvSpPr>
            <p:cNvPr id="6293" name="Google Shape;6293;p206"/>
            <p:cNvSpPr/>
            <p:nvPr/>
          </p:nvSpPr>
          <p:spPr>
            <a:xfrm>
              <a:off x="4329088" y="1325000"/>
              <a:ext cx="3384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00">
                  <a:solidFill>
                    <a:schemeClr val="dk1"/>
                  </a:solidFill>
                </a:rPr>
                <a:t>11am</a:t>
              </a:r>
              <a:endParaRPr b="1" sz="400">
                <a:solidFill>
                  <a:schemeClr val="dk1"/>
                </a:solidFill>
              </a:endParaRPr>
            </a:p>
            <a:p>
              <a:pPr indent="0" lvl="0" marL="0" rtl="0" algn="ctr">
                <a:spcBef>
                  <a:spcPts val="0"/>
                </a:spcBef>
                <a:spcAft>
                  <a:spcPts val="0"/>
                </a:spcAft>
                <a:buNone/>
              </a:pPr>
              <a:r>
                <a:rPr b="1" lang="en" sz="400">
                  <a:solidFill>
                    <a:schemeClr val="dk1"/>
                  </a:solidFill>
                </a:rPr>
                <a:t>- </a:t>
              </a:r>
              <a:endParaRPr b="1" sz="400">
                <a:solidFill>
                  <a:schemeClr val="dk1"/>
                </a:solidFill>
              </a:endParaRPr>
            </a:p>
            <a:p>
              <a:pPr indent="0" lvl="0" marL="0" rtl="0" algn="ctr">
                <a:spcBef>
                  <a:spcPts val="0"/>
                </a:spcBef>
                <a:spcAft>
                  <a:spcPts val="0"/>
                </a:spcAft>
                <a:buNone/>
              </a:pPr>
              <a:r>
                <a:rPr b="1" lang="en" sz="400">
                  <a:solidFill>
                    <a:schemeClr val="dk1"/>
                  </a:solidFill>
                </a:rPr>
                <a:t>2pm</a:t>
              </a:r>
              <a:endParaRPr b="1" sz="400">
                <a:solidFill>
                  <a:schemeClr val="dk1"/>
                </a:solidFill>
              </a:endParaRPr>
            </a:p>
          </p:txBody>
        </p:sp>
        <p:sp>
          <p:nvSpPr>
            <p:cNvPr id="6294" name="Google Shape;6294;p206"/>
            <p:cNvSpPr/>
            <p:nvPr/>
          </p:nvSpPr>
          <p:spPr>
            <a:xfrm>
              <a:off x="4707388" y="1325000"/>
              <a:ext cx="3384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00">
                  <a:solidFill>
                    <a:schemeClr val="dk1"/>
                  </a:solidFill>
                </a:rPr>
                <a:t>2pm</a:t>
              </a:r>
              <a:endParaRPr b="1" sz="400">
                <a:solidFill>
                  <a:schemeClr val="dk1"/>
                </a:solidFill>
              </a:endParaRPr>
            </a:p>
            <a:p>
              <a:pPr indent="0" lvl="0" marL="0" rtl="0" algn="ctr">
                <a:spcBef>
                  <a:spcPts val="0"/>
                </a:spcBef>
                <a:spcAft>
                  <a:spcPts val="0"/>
                </a:spcAft>
                <a:buNone/>
              </a:pPr>
              <a:r>
                <a:rPr b="1" lang="en" sz="400">
                  <a:solidFill>
                    <a:schemeClr val="dk1"/>
                  </a:solidFill>
                </a:rPr>
                <a:t>-</a:t>
              </a:r>
              <a:endParaRPr b="1" sz="400">
                <a:solidFill>
                  <a:schemeClr val="dk1"/>
                </a:solidFill>
              </a:endParaRPr>
            </a:p>
            <a:p>
              <a:pPr indent="0" lvl="0" marL="0" rtl="0" algn="ctr">
                <a:spcBef>
                  <a:spcPts val="0"/>
                </a:spcBef>
                <a:spcAft>
                  <a:spcPts val="0"/>
                </a:spcAft>
                <a:buNone/>
              </a:pPr>
              <a:r>
                <a:rPr b="1" lang="en" sz="400">
                  <a:solidFill>
                    <a:schemeClr val="dk1"/>
                  </a:solidFill>
                </a:rPr>
                <a:t>5pm</a:t>
              </a:r>
              <a:endParaRPr b="1" sz="400">
                <a:solidFill>
                  <a:schemeClr val="dk1"/>
                </a:solidFill>
              </a:endParaRPr>
            </a:p>
            <a:p>
              <a:pPr indent="0" lvl="0" marL="0" rtl="0" algn="ctr">
                <a:spcBef>
                  <a:spcPts val="0"/>
                </a:spcBef>
                <a:spcAft>
                  <a:spcPts val="0"/>
                </a:spcAft>
                <a:buNone/>
              </a:pPr>
              <a:r>
                <a:t/>
              </a:r>
              <a:endParaRPr b="1" sz="700"/>
            </a:p>
          </p:txBody>
        </p:sp>
        <p:sp>
          <p:nvSpPr>
            <p:cNvPr id="6295" name="Google Shape;6295;p206"/>
            <p:cNvSpPr/>
            <p:nvPr/>
          </p:nvSpPr>
          <p:spPr>
            <a:xfrm>
              <a:off x="5085688" y="1325000"/>
              <a:ext cx="3384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00">
                  <a:solidFill>
                    <a:schemeClr val="dk1"/>
                  </a:solidFill>
                </a:rPr>
                <a:t>5pm</a:t>
              </a:r>
              <a:endParaRPr b="1" sz="400">
                <a:solidFill>
                  <a:schemeClr val="dk1"/>
                </a:solidFill>
              </a:endParaRPr>
            </a:p>
            <a:p>
              <a:pPr indent="0" lvl="0" marL="0" rtl="0" algn="ctr">
                <a:spcBef>
                  <a:spcPts val="0"/>
                </a:spcBef>
                <a:spcAft>
                  <a:spcPts val="0"/>
                </a:spcAft>
                <a:buNone/>
              </a:pPr>
              <a:r>
                <a:rPr b="1" lang="en" sz="400">
                  <a:solidFill>
                    <a:schemeClr val="dk1"/>
                  </a:solidFill>
                </a:rPr>
                <a:t>-</a:t>
              </a:r>
              <a:endParaRPr b="1" sz="400">
                <a:solidFill>
                  <a:schemeClr val="dk1"/>
                </a:solidFill>
              </a:endParaRPr>
            </a:p>
            <a:p>
              <a:pPr indent="0" lvl="0" marL="0" rtl="0" algn="ctr">
                <a:spcBef>
                  <a:spcPts val="0"/>
                </a:spcBef>
                <a:spcAft>
                  <a:spcPts val="0"/>
                </a:spcAft>
                <a:buNone/>
              </a:pPr>
              <a:r>
                <a:rPr b="1" lang="en" sz="400">
                  <a:solidFill>
                    <a:schemeClr val="dk1"/>
                  </a:solidFill>
                </a:rPr>
                <a:t>8pm</a:t>
              </a:r>
              <a:endParaRPr b="1" sz="400">
                <a:solidFill>
                  <a:schemeClr val="dk1"/>
                </a:solidFill>
              </a:endParaRPr>
            </a:p>
          </p:txBody>
        </p:sp>
        <p:sp>
          <p:nvSpPr>
            <p:cNvPr id="6296" name="Google Shape;6296;p206"/>
            <p:cNvSpPr/>
            <p:nvPr/>
          </p:nvSpPr>
          <p:spPr>
            <a:xfrm>
              <a:off x="5464413" y="1325000"/>
              <a:ext cx="338400" cy="40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00">
                  <a:solidFill>
                    <a:schemeClr val="dk1"/>
                  </a:solidFill>
                </a:rPr>
                <a:t>All</a:t>
              </a:r>
              <a:endParaRPr b="1" sz="400">
                <a:solidFill>
                  <a:schemeClr val="dk1"/>
                </a:solidFill>
              </a:endParaRPr>
            </a:p>
            <a:p>
              <a:pPr indent="0" lvl="0" marL="0" rtl="0" algn="ctr">
                <a:spcBef>
                  <a:spcPts val="0"/>
                </a:spcBef>
                <a:spcAft>
                  <a:spcPts val="0"/>
                </a:spcAft>
                <a:buNone/>
              </a:pPr>
              <a:r>
                <a:rPr b="1" lang="en" sz="400">
                  <a:solidFill>
                    <a:schemeClr val="dk1"/>
                  </a:solidFill>
                </a:rPr>
                <a:t>Day</a:t>
              </a:r>
              <a:endParaRPr b="1" sz="400">
                <a:solidFill>
                  <a:schemeClr val="dk1"/>
                </a:solidFill>
              </a:endParaRPr>
            </a:p>
          </p:txBody>
        </p:sp>
        <p:cxnSp>
          <p:nvCxnSpPr>
            <p:cNvPr id="6297" name="Google Shape;6297;p206"/>
            <p:cNvCxnSpPr/>
            <p:nvPr/>
          </p:nvCxnSpPr>
          <p:spPr>
            <a:xfrm>
              <a:off x="3883950" y="1798250"/>
              <a:ext cx="1985700" cy="0"/>
            </a:xfrm>
            <a:prstGeom prst="straightConnector1">
              <a:avLst/>
            </a:prstGeom>
            <a:noFill/>
            <a:ln cap="flat" cmpd="sng" w="9525">
              <a:solidFill>
                <a:schemeClr val="dk2"/>
              </a:solidFill>
              <a:prstDash val="solid"/>
              <a:round/>
              <a:headEnd len="med" w="med" type="none"/>
              <a:tailEnd len="med" w="med" type="none"/>
            </a:ln>
          </p:spPr>
        </p:cxnSp>
      </p:grpSp>
      <p:sp>
        <p:nvSpPr>
          <p:cNvPr id="6298" name="Google Shape;6298;p206"/>
          <p:cNvSpPr/>
          <p:nvPr/>
        </p:nvSpPr>
        <p:spPr>
          <a:xfrm>
            <a:off x="3580975" y="2067325"/>
            <a:ext cx="1966500" cy="139800"/>
          </a:xfrm>
          <a:prstGeom prst="roundRect">
            <a:avLst>
              <a:gd fmla="val 16667" name="adj"/>
            </a:avLst>
          </a:prstGeom>
          <a:solidFill>
            <a:srgbClr val="F8BA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2"/>
                </a:solidFill>
              </a:rPr>
              <a:t>Week of March 2nd-8th</a:t>
            </a:r>
            <a:endParaRPr sz="900">
              <a:solidFill>
                <a:schemeClr val="dk2"/>
              </a:solidFill>
            </a:endParaRPr>
          </a:p>
        </p:txBody>
      </p:sp>
      <p:sp>
        <p:nvSpPr>
          <p:cNvPr id="6299" name="Google Shape;6299;p206"/>
          <p:cNvSpPr/>
          <p:nvPr/>
        </p:nvSpPr>
        <p:spPr>
          <a:xfrm>
            <a:off x="4704450" y="504925"/>
            <a:ext cx="701400" cy="186900"/>
          </a:xfrm>
          <a:prstGeom prst="roundRect">
            <a:avLst>
              <a:gd fmla="val 16667" name="adj"/>
            </a:avLst>
          </a:prstGeom>
          <a:solidFill>
            <a:srgbClr val="0064F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rPr>
              <a:t>Save Changes</a:t>
            </a:r>
            <a:endParaRPr sz="6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grpSp>
        <p:nvGrpSpPr>
          <p:cNvPr id="60" name="Google Shape;60;p14"/>
          <p:cNvGrpSpPr/>
          <p:nvPr/>
        </p:nvGrpSpPr>
        <p:grpSpPr>
          <a:xfrm>
            <a:off x="1637425" y="491350"/>
            <a:ext cx="7574525" cy="4358175"/>
            <a:chOff x="1467775" y="642925"/>
            <a:chExt cx="7574525" cy="4358175"/>
          </a:xfrm>
        </p:grpSpPr>
        <p:pic>
          <p:nvPicPr>
            <p:cNvPr id="61" name="Google Shape;61;p14"/>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62" name="Google Shape;62;p14"/>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64" name="Google Shape;64;p14"/>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14"/>
          <p:cNvSpPr/>
          <p:nvPr/>
        </p:nvSpPr>
        <p:spPr>
          <a:xfrm>
            <a:off x="2766502" y="2011050"/>
            <a:ext cx="567900" cy="159900"/>
          </a:xfrm>
          <a:prstGeom prst="roundRect">
            <a:avLst>
              <a:gd fmla="val 16667" name="adj"/>
            </a:avLst>
          </a:prstGeom>
          <a:solidFill>
            <a:srgbClr val="CFE2F3">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flipH="1">
            <a:off x="3780325" y="8695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3798325" y="2089550"/>
            <a:ext cx="4283700" cy="43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3900550" y="2161700"/>
            <a:ext cx="286200" cy="286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3798325" y="2571750"/>
            <a:ext cx="4283700" cy="43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txBox="1"/>
          <p:nvPr/>
        </p:nvSpPr>
        <p:spPr>
          <a:xfrm>
            <a:off x="4186750" y="2142500"/>
            <a:ext cx="7494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First Name</a:t>
            </a:r>
            <a:endParaRPr sz="900"/>
          </a:p>
          <a:p>
            <a:pPr indent="0" lvl="0" marL="0" rtl="0" algn="l">
              <a:spcBef>
                <a:spcPts val="0"/>
              </a:spcBef>
              <a:spcAft>
                <a:spcPts val="0"/>
              </a:spcAft>
              <a:buNone/>
            </a:pPr>
            <a:r>
              <a:rPr lang="en" sz="900"/>
              <a:t>Last Name</a:t>
            </a:r>
            <a:endParaRPr sz="900"/>
          </a:p>
        </p:txBody>
      </p:sp>
      <p:sp>
        <p:nvSpPr>
          <p:cNvPr id="73" name="Google Shape;73;p14"/>
          <p:cNvSpPr txBox="1"/>
          <p:nvPr/>
        </p:nvSpPr>
        <p:spPr>
          <a:xfrm>
            <a:off x="7144575" y="2170950"/>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Overall Rating</a:t>
            </a:r>
            <a:endParaRPr sz="700"/>
          </a:p>
        </p:txBody>
      </p:sp>
      <p:sp>
        <p:nvSpPr>
          <p:cNvPr id="74" name="Google Shape;74;p14"/>
          <p:cNvSpPr txBox="1"/>
          <p:nvPr/>
        </p:nvSpPr>
        <p:spPr>
          <a:xfrm>
            <a:off x="6170700" y="2142500"/>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Hours Worked</a:t>
            </a:r>
            <a:endParaRPr sz="700"/>
          </a:p>
        </p:txBody>
      </p:sp>
      <p:sp>
        <p:nvSpPr>
          <p:cNvPr id="75" name="Google Shape;75;p14"/>
          <p:cNvSpPr txBox="1"/>
          <p:nvPr/>
        </p:nvSpPr>
        <p:spPr>
          <a:xfrm>
            <a:off x="5192300" y="2142500"/>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Position</a:t>
            </a:r>
            <a:endParaRPr sz="700"/>
          </a:p>
        </p:txBody>
      </p:sp>
      <p:sp>
        <p:nvSpPr>
          <p:cNvPr id="76" name="Google Shape;76;p14"/>
          <p:cNvSpPr txBox="1"/>
          <p:nvPr/>
        </p:nvSpPr>
        <p:spPr>
          <a:xfrm>
            <a:off x="5763025" y="2142500"/>
            <a:ext cx="3855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City</a:t>
            </a:r>
            <a:endParaRPr sz="700"/>
          </a:p>
        </p:txBody>
      </p:sp>
      <p:sp>
        <p:nvSpPr>
          <p:cNvPr id="77" name="Google Shape;77;p14"/>
          <p:cNvSpPr txBox="1"/>
          <p:nvPr/>
        </p:nvSpPr>
        <p:spPr>
          <a:xfrm>
            <a:off x="6635050" y="2142500"/>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Total </a:t>
            </a:r>
            <a:endParaRPr sz="700"/>
          </a:p>
          <a:p>
            <a:pPr indent="0" lvl="0" marL="0" rtl="0" algn="l">
              <a:spcBef>
                <a:spcPts val="0"/>
              </a:spcBef>
              <a:spcAft>
                <a:spcPts val="0"/>
              </a:spcAft>
              <a:buNone/>
            </a:pPr>
            <a:r>
              <a:rPr lang="en" sz="700"/>
              <a:t>Earnings</a:t>
            </a:r>
            <a:endParaRPr sz="700"/>
          </a:p>
        </p:txBody>
      </p:sp>
      <p:sp>
        <p:nvSpPr>
          <p:cNvPr id="78" name="Google Shape;78;p14"/>
          <p:cNvSpPr txBox="1"/>
          <p:nvPr/>
        </p:nvSpPr>
        <p:spPr>
          <a:xfrm>
            <a:off x="7637850" y="2170950"/>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Phone </a:t>
            </a:r>
            <a:endParaRPr sz="700"/>
          </a:p>
          <a:p>
            <a:pPr indent="0" lvl="0" marL="0" rtl="0" algn="l">
              <a:spcBef>
                <a:spcPts val="0"/>
              </a:spcBef>
              <a:spcAft>
                <a:spcPts val="0"/>
              </a:spcAft>
              <a:buNone/>
            </a:pPr>
            <a:r>
              <a:rPr lang="en" sz="700"/>
              <a:t>#</a:t>
            </a:r>
            <a:endParaRPr sz="700"/>
          </a:p>
        </p:txBody>
      </p:sp>
      <p:pic>
        <p:nvPicPr>
          <p:cNvPr id="79" name="Google Shape;79;p14"/>
          <p:cNvPicPr preferRelativeResize="0"/>
          <p:nvPr/>
        </p:nvPicPr>
        <p:blipFill rotWithShape="1">
          <a:blip r:embed="rId4">
            <a:alphaModFix/>
          </a:blip>
          <a:srcRect b="30222" l="25685" r="26732" t="16903"/>
          <a:stretch/>
        </p:blipFill>
        <p:spPr>
          <a:xfrm>
            <a:off x="3900550" y="2546870"/>
            <a:ext cx="324150" cy="480272"/>
          </a:xfrm>
          <a:prstGeom prst="rect">
            <a:avLst/>
          </a:prstGeom>
          <a:noFill/>
          <a:ln>
            <a:noFill/>
          </a:ln>
        </p:spPr>
      </p:pic>
      <p:sp>
        <p:nvSpPr>
          <p:cNvPr id="80" name="Google Shape;80;p14"/>
          <p:cNvSpPr txBox="1"/>
          <p:nvPr/>
        </p:nvSpPr>
        <p:spPr>
          <a:xfrm>
            <a:off x="4288625" y="2571750"/>
            <a:ext cx="5121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Corey</a:t>
            </a:r>
            <a:endParaRPr sz="900"/>
          </a:p>
          <a:p>
            <a:pPr indent="0" lvl="0" marL="0" rtl="0" algn="l">
              <a:spcBef>
                <a:spcPts val="0"/>
              </a:spcBef>
              <a:spcAft>
                <a:spcPts val="0"/>
              </a:spcAft>
              <a:buNone/>
            </a:pPr>
            <a:r>
              <a:rPr lang="en" sz="900"/>
              <a:t>Hall</a:t>
            </a:r>
            <a:endParaRPr sz="900"/>
          </a:p>
        </p:txBody>
      </p:sp>
      <p:sp>
        <p:nvSpPr>
          <p:cNvPr id="81" name="Google Shape;81;p14"/>
          <p:cNvSpPr txBox="1"/>
          <p:nvPr/>
        </p:nvSpPr>
        <p:spPr>
          <a:xfrm>
            <a:off x="5245650" y="2624700"/>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Chief</a:t>
            </a:r>
            <a:endParaRPr sz="700"/>
          </a:p>
          <a:p>
            <a:pPr indent="0" lvl="0" marL="0" rtl="0" algn="l">
              <a:spcBef>
                <a:spcPts val="0"/>
              </a:spcBef>
              <a:spcAft>
                <a:spcPts val="0"/>
              </a:spcAft>
              <a:buNone/>
            </a:pPr>
            <a:r>
              <a:rPr lang="en" sz="700"/>
              <a:t>Starter</a:t>
            </a:r>
            <a:endParaRPr sz="700"/>
          </a:p>
        </p:txBody>
      </p:sp>
      <p:sp>
        <p:nvSpPr>
          <p:cNvPr id="82" name="Google Shape;82;p14"/>
          <p:cNvSpPr txBox="1"/>
          <p:nvPr/>
        </p:nvSpPr>
        <p:spPr>
          <a:xfrm>
            <a:off x="5648350" y="2677650"/>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Pittsburgh</a:t>
            </a:r>
            <a:endParaRPr sz="700"/>
          </a:p>
        </p:txBody>
      </p:sp>
      <p:sp>
        <p:nvSpPr>
          <p:cNvPr id="83" name="Google Shape;83;p14"/>
          <p:cNvSpPr txBox="1"/>
          <p:nvPr/>
        </p:nvSpPr>
        <p:spPr>
          <a:xfrm>
            <a:off x="6216325" y="2677638"/>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234</a:t>
            </a:r>
            <a:endParaRPr sz="700"/>
          </a:p>
        </p:txBody>
      </p:sp>
      <p:sp>
        <p:nvSpPr>
          <p:cNvPr id="84" name="Google Shape;84;p14"/>
          <p:cNvSpPr txBox="1"/>
          <p:nvPr/>
        </p:nvSpPr>
        <p:spPr>
          <a:xfrm>
            <a:off x="6651150" y="2677650"/>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$4,212</a:t>
            </a:r>
            <a:endParaRPr sz="700"/>
          </a:p>
        </p:txBody>
      </p:sp>
      <p:sp>
        <p:nvSpPr>
          <p:cNvPr id="85" name="Google Shape;85;p14"/>
          <p:cNvSpPr txBox="1"/>
          <p:nvPr/>
        </p:nvSpPr>
        <p:spPr>
          <a:xfrm>
            <a:off x="7182850" y="2677650"/>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4.8</a:t>
            </a:r>
            <a:endParaRPr sz="700"/>
          </a:p>
        </p:txBody>
      </p:sp>
      <p:sp>
        <p:nvSpPr>
          <p:cNvPr id="86" name="Google Shape;86;p14"/>
          <p:cNvSpPr txBox="1"/>
          <p:nvPr/>
        </p:nvSpPr>
        <p:spPr>
          <a:xfrm>
            <a:off x="7601500" y="2624700"/>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412-267-6654</a:t>
            </a:r>
            <a:endParaRPr sz="700"/>
          </a:p>
        </p:txBody>
      </p:sp>
      <p:sp>
        <p:nvSpPr>
          <p:cNvPr id="87" name="Google Shape;87;p14"/>
          <p:cNvSpPr txBox="1"/>
          <p:nvPr/>
        </p:nvSpPr>
        <p:spPr>
          <a:xfrm>
            <a:off x="3852700" y="1621300"/>
            <a:ext cx="749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Filter By</a:t>
            </a:r>
            <a:endParaRPr sz="1200"/>
          </a:p>
        </p:txBody>
      </p:sp>
      <p:sp>
        <p:nvSpPr>
          <p:cNvPr id="88" name="Google Shape;88;p14"/>
          <p:cNvSpPr/>
          <p:nvPr/>
        </p:nvSpPr>
        <p:spPr>
          <a:xfrm>
            <a:off x="4602100" y="1684450"/>
            <a:ext cx="7494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Position</a:t>
            </a:r>
            <a:endParaRPr sz="900"/>
          </a:p>
        </p:txBody>
      </p:sp>
      <p:sp>
        <p:nvSpPr>
          <p:cNvPr id="89" name="Google Shape;89;p14"/>
          <p:cNvSpPr/>
          <p:nvPr/>
        </p:nvSpPr>
        <p:spPr>
          <a:xfrm>
            <a:off x="5399600" y="1684450"/>
            <a:ext cx="567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90" name="Google Shape;90;p14"/>
          <p:cNvSpPr/>
          <p:nvPr/>
        </p:nvSpPr>
        <p:spPr>
          <a:xfrm>
            <a:off x="6015600" y="1684450"/>
            <a:ext cx="567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Hours</a:t>
            </a:r>
            <a:endParaRPr sz="900"/>
          </a:p>
        </p:txBody>
      </p:sp>
      <p:sp>
        <p:nvSpPr>
          <p:cNvPr id="91" name="Google Shape;91;p14"/>
          <p:cNvSpPr/>
          <p:nvPr/>
        </p:nvSpPr>
        <p:spPr>
          <a:xfrm>
            <a:off x="6631600" y="1684450"/>
            <a:ext cx="681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Earnings</a:t>
            </a:r>
            <a:endParaRPr sz="900"/>
          </a:p>
        </p:txBody>
      </p:sp>
      <p:sp>
        <p:nvSpPr>
          <p:cNvPr id="92" name="Google Shape;92;p14"/>
          <p:cNvSpPr/>
          <p:nvPr/>
        </p:nvSpPr>
        <p:spPr>
          <a:xfrm>
            <a:off x="7390050" y="1684450"/>
            <a:ext cx="567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Rating</a:t>
            </a:r>
            <a:endParaRPr sz="900"/>
          </a:p>
        </p:txBody>
      </p:sp>
      <p:sp>
        <p:nvSpPr>
          <p:cNvPr id="93" name="Google Shape;93;p14"/>
          <p:cNvSpPr/>
          <p:nvPr/>
        </p:nvSpPr>
        <p:spPr>
          <a:xfrm>
            <a:off x="4602100" y="1887000"/>
            <a:ext cx="7494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Start Date</a:t>
            </a:r>
            <a:endParaRPr sz="900"/>
          </a:p>
        </p:txBody>
      </p:sp>
      <p:sp>
        <p:nvSpPr>
          <p:cNvPr id="94" name="Google Shape;94;p14"/>
          <p:cNvSpPr txBox="1"/>
          <p:nvPr/>
        </p:nvSpPr>
        <p:spPr>
          <a:xfrm>
            <a:off x="4887500" y="2142500"/>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Start Date</a:t>
            </a:r>
            <a:endParaRPr sz="700"/>
          </a:p>
        </p:txBody>
      </p:sp>
      <p:sp>
        <p:nvSpPr>
          <p:cNvPr id="95" name="Google Shape;95;p14"/>
          <p:cNvSpPr txBox="1"/>
          <p:nvPr/>
        </p:nvSpPr>
        <p:spPr>
          <a:xfrm>
            <a:off x="4887500" y="2675900"/>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5/1/17</a:t>
            </a:r>
            <a:endParaRPr sz="700"/>
          </a:p>
        </p:txBody>
      </p:sp>
      <p:sp>
        <p:nvSpPr>
          <p:cNvPr id="96" name="Google Shape;96;p14"/>
          <p:cNvSpPr txBox="1"/>
          <p:nvPr/>
        </p:nvSpPr>
        <p:spPr>
          <a:xfrm>
            <a:off x="3824350" y="1258900"/>
            <a:ext cx="749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Search</a:t>
            </a:r>
            <a:endParaRPr sz="1200"/>
          </a:p>
        </p:txBody>
      </p:sp>
      <p:sp>
        <p:nvSpPr>
          <p:cNvPr id="97" name="Google Shape;97;p14"/>
          <p:cNvSpPr/>
          <p:nvPr/>
        </p:nvSpPr>
        <p:spPr>
          <a:xfrm>
            <a:off x="4573750" y="1364400"/>
            <a:ext cx="1503000" cy="159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Type name here...</a:t>
            </a:r>
            <a:endParaRPr sz="900"/>
          </a:p>
        </p:txBody>
      </p:sp>
      <p:sp>
        <p:nvSpPr>
          <p:cNvPr id="98" name="Google Shape;98;p14"/>
          <p:cNvSpPr/>
          <p:nvPr/>
        </p:nvSpPr>
        <p:spPr>
          <a:xfrm>
            <a:off x="5399600" y="1887000"/>
            <a:ext cx="7494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Status</a:t>
            </a:r>
            <a:endParaRPr sz="900"/>
          </a:p>
        </p:txBody>
      </p:sp>
      <p:sp>
        <p:nvSpPr>
          <p:cNvPr id="99" name="Google Shape;99;p14"/>
          <p:cNvSpPr txBox="1"/>
          <p:nvPr/>
        </p:nvSpPr>
        <p:spPr>
          <a:xfrm>
            <a:off x="0" y="142700"/>
            <a:ext cx="21486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lt1"/>
                </a:highlight>
              </a:rPr>
              <a:t>Accessing &amp; viewing team member profile page</a:t>
            </a:r>
            <a:endParaRPr>
              <a:highlight>
                <a:schemeClr val="lt1"/>
              </a:highlight>
            </a:endParaRPr>
          </a:p>
        </p:txBody>
      </p:sp>
      <p:sp>
        <p:nvSpPr>
          <p:cNvPr id="100" name="Google Shape;100;p14"/>
          <p:cNvSpPr txBox="1"/>
          <p:nvPr/>
        </p:nvSpPr>
        <p:spPr>
          <a:xfrm>
            <a:off x="51900" y="921500"/>
            <a:ext cx="2649900" cy="4307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highlight>
                  <a:schemeClr val="lt1"/>
                </a:highlight>
              </a:rPr>
              <a:t>A new team member profile is created when a new user is created in the team member app. As soon as a team member signs up, a profile is created.</a:t>
            </a:r>
            <a:endParaRPr sz="800">
              <a:highlight>
                <a:schemeClr val="lt1"/>
              </a:highlight>
            </a:endParaRPr>
          </a:p>
          <a:p>
            <a:pPr indent="0" lvl="0" marL="0" rtl="0" algn="l">
              <a:spcBef>
                <a:spcPts val="0"/>
              </a:spcBef>
              <a:spcAft>
                <a:spcPts val="0"/>
              </a:spcAft>
              <a:buNone/>
            </a:pPr>
            <a:r>
              <a:t/>
            </a:r>
            <a:endParaRPr sz="800">
              <a:highlight>
                <a:schemeClr val="lt1"/>
              </a:highlight>
            </a:endParaRPr>
          </a:p>
          <a:p>
            <a:pPr indent="0" lvl="0" marL="0" rtl="0" algn="l">
              <a:spcBef>
                <a:spcPts val="0"/>
              </a:spcBef>
              <a:spcAft>
                <a:spcPts val="0"/>
              </a:spcAft>
              <a:buNone/>
            </a:pPr>
            <a:r>
              <a:rPr lang="en" sz="800">
                <a:highlight>
                  <a:schemeClr val="lt1"/>
                </a:highlight>
              </a:rPr>
              <a:t>This page represents how to access team member profiles</a:t>
            </a:r>
            <a:endParaRPr sz="800">
              <a:highlight>
                <a:schemeClr val="lt1"/>
              </a:highlight>
            </a:endParaRPr>
          </a:p>
          <a:p>
            <a:pPr indent="0" lvl="0" marL="0" rtl="0" algn="l">
              <a:spcBef>
                <a:spcPts val="0"/>
              </a:spcBef>
              <a:spcAft>
                <a:spcPts val="0"/>
              </a:spcAft>
              <a:buNone/>
            </a:pPr>
            <a:r>
              <a:t/>
            </a:r>
            <a:endParaRPr sz="800">
              <a:highlight>
                <a:schemeClr val="lt1"/>
              </a:highlight>
            </a:endParaRPr>
          </a:p>
          <a:p>
            <a:pPr indent="0" lvl="0" marL="0" rtl="0" algn="l">
              <a:spcBef>
                <a:spcPts val="0"/>
              </a:spcBef>
              <a:spcAft>
                <a:spcPts val="0"/>
              </a:spcAft>
              <a:buNone/>
            </a:pPr>
            <a:r>
              <a:rPr lang="en" sz="700">
                <a:solidFill>
                  <a:schemeClr val="dk1"/>
                </a:solidFill>
              </a:rPr>
              <a:t>A team member  profile can be accessed in 2 ways:</a:t>
            </a:r>
            <a:endParaRPr sz="700">
              <a:solidFill>
                <a:schemeClr val="dk1"/>
              </a:solidFill>
            </a:endParaRPr>
          </a:p>
          <a:p>
            <a:pPr indent="-273050" lvl="0" marL="457200" rtl="0" algn="l">
              <a:spcBef>
                <a:spcPts val="0"/>
              </a:spcBef>
              <a:spcAft>
                <a:spcPts val="0"/>
              </a:spcAft>
              <a:buClr>
                <a:schemeClr val="dk1"/>
              </a:buClr>
              <a:buSzPts val="700"/>
              <a:buAutoNum type="arabicPeriod"/>
            </a:pPr>
            <a:r>
              <a:rPr lang="en" sz="700">
                <a:solidFill>
                  <a:schemeClr val="dk1"/>
                </a:solidFill>
              </a:rPr>
              <a:t>Through the team member page in the dashboard</a:t>
            </a:r>
            <a:endParaRPr sz="700">
              <a:solidFill>
                <a:schemeClr val="dk1"/>
              </a:solidFill>
            </a:endParaRPr>
          </a:p>
          <a:p>
            <a:pPr indent="-273050" lvl="0" marL="457200" rtl="0" algn="l">
              <a:spcBef>
                <a:spcPts val="0"/>
              </a:spcBef>
              <a:spcAft>
                <a:spcPts val="0"/>
              </a:spcAft>
              <a:buClr>
                <a:schemeClr val="dk1"/>
              </a:buClr>
              <a:buSzPts val="700"/>
              <a:buAutoNum type="arabicPeriod"/>
            </a:pPr>
            <a:r>
              <a:rPr lang="en" sz="700">
                <a:solidFill>
                  <a:schemeClr val="dk1"/>
                </a:solidFill>
              </a:rPr>
              <a:t>Through the job profile of an appointment they are on</a:t>
            </a:r>
            <a:endParaRPr sz="700">
              <a:solidFill>
                <a:schemeClr val="dk1"/>
              </a:solidFill>
            </a:endParaRPr>
          </a:p>
          <a:p>
            <a:pPr indent="0" lvl="0" marL="0" rtl="0" algn="l">
              <a:spcBef>
                <a:spcPts val="0"/>
              </a:spcBef>
              <a:spcAft>
                <a:spcPts val="0"/>
              </a:spcAft>
              <a:buNone/>
            </a:pPr>
            <a:r>
              <a:rPr lang="en" sz="700">
                <a:solidFill>
                  <a:schemeClr val="dk1"/>
                </a:solidFill>
              </a:rPr>
              <a:t>This flow represents option #1. The team member page in the dashboard shows a list of team members in alphabetical order. This list can be filtered by:</a:t>
            </a:r>
            <a:endParaRPr sz="700">
              <a:solidFill>
                <a:schemeClr val="dk1"/>
              </a:solidFill>
            </a:endParaRPr>
          </a:p>
          <a:p>
            <a:pPr indent="-273050" lvl="0" marL="457200" rtl="0" algn="l">
              <a:spcBef>
                <a:spcPts val="0"/>
              </a:spcBef>
              <a:spcAft>
                <a:spcPts val="0"/>
              </a:spcAft>
              <a:buClr>
                <a:schemeClr val="dk1"/>
              </a:buClr>
              <a:buSzPts val="700"/>
              <a:buChar char="●"/>
            </a:pPr>
            <a:r>
              <a:rPr lang="en" sz="700">
                <a:solidFill>
                  <a:schemeClr val="dk1"/>
                </a:solidFill>
              </a:rPr>
              <a:t>Position</a:t>
            </a:r>
            <a:endParaRPr sz="700">
              <a:solidFill>
                <a:schemeClr val="dk1"/>
              </a:solidFill>
            </a:endParaRPr>
          </a:p>
          <a:p>
            <a:pPr indent="-273050" lvl="1" marL="914400" rtl="0" algn="l">
              <a:spcBef>
                <a:spcPts val="0"/>
              </a:spcBef>
              <a:spcAft>
                <a:spcPts val="0"/>
              </a:spcAft>
              <a:buClr>
                <a:schemeClr val="dk1"/>
              </a:buClr>
              <a:buSzPts val="700"/>
              <a:buChar char="○"/>
            </a:pPr>
            <a:r>
              <a:rPr lang="en" sz="700">
                <a:solidFill>
                  <a:schemeClr val="dk1"/>
                </a:solidFill>
              </a:rPr>
              <a:t>Crew</a:t>
            </a:r>
            <a:endParaRPr sz="700">
              <a:solidFill>
                <a:schemeClr val="dk1"/>
              </a:solidFill>
            </a:endParaRPr>
          </a:p>
          <a:p>
            <a:pPr indent="-273050" lvl="1" marL="914400" rtl="0" algn="l">
              <a:spcBef>
                <a:spcPts val="0"/>
              </a:spcBef>
              <a:spcAft>
                <a:spcPts val="0"/>
              </a:spcAft>
              <a:buClr>
                <a:schemeClr val="dk1"/>
              </a:buClr>
              <a:buSzPts val="700"/>
              <a:buChar char="○"/>
            </a:pPr>
            <a:r>
              <a:rPr lang="en" sz="700">
                <a:solidFill>
                  <a:schemeClr val="dk1"/>
                </a:solidFill>
              </a:rPr>
              <a:t>Chief</a:t>
            </a:r>
            <a:endParaRPr sz="700">
              <a:solidFill>
                <a:schemeClr val="dk1"/>
              </a:solidFill>
            </a:endParaRPr>
          </a:p>
          <a:p>
            <a:pPr indent="-273050" lvl="1" marL="914400" rtl="0" algn="l">
              <a:spcBef>
                <a:spcPts val="0"/>
              </a:spcBef>
              <a:spcAft>
                <a:spcPts val="0"/>
              </a:spcAft>
              <a:buClr>
                <a:schemeClr val="dk1"/>
              </a:buClr>
              <a:buSzPts val="700"/>
              <a:buChar char="○"/>
            </a:pPr>
            <a:r>
              <a:rPr lang="en" sz="700">
                <a:solidFill>
                  <a:schemeClr val="dk1"/>
                </a:solidFill>
              </a:rPr>
              <a:t>Captain</a:t>
            </a:r>
            <a:endParaRPr sz="700">
              <a:solidFill>
                <a:schemeClr val="dk1"/>
              </a:solidFill>
            </a:endParaRPr>
          </a:p>
          <a:p>
            <a:pPr indent="-273050" lvl="0" marL="457200" rtl="0" algn="l">
              <a:spcBef>
                <a:spcPts val="0"/>
              </a:spcBef>
              <a:spcAft>
                <a:spcPts val="0"/>
              </a:spcAft>
              <a:buClr>
                <a:schemeClr val="dk1"/>
              </a:buClr>
              <a:buSzPts val="700"/>
              <a:buChar char="●"/>
            </a:pPr>
            <a:r>
              <a:rPr lang="en" sz="700">
                <a:solidFill>
                  <a:schemeClr val="dk1"/>
                </a:solidFill>
              </a:rPr>
              <a:t>City</a:t>
            </a:r>
            <a:endParaRPr sz="700">
              <a:solidFill>
                <a:schemeClr val="dk1"/>
              </a:solidFill>
            </a:endParaRPr>
          </a:p>
          <a:p>
            <a:pPr indent="-273050" lvl="1" marL="914400" rtl="0" algn="l">
              <a:spcBef>
                <a:spcPts val="0"/>
              </a:spcBef>
              <a:spcAft>
                <a:spcPts val="0"/>
              </a:spcAft>
              <a:buClr>
                <a:schemeClr val="dk1"/>
              </a:buClr>
              <a:buSzPts val="700"/>
              <a:buChar char="○"/>
            </a:pPr>
            <a:r>
              <a:rPr lang="en" sz="700">
                <a:solidFill>
                  <a:schemeClr val="dk1"/>
                </a:solidFill>
              </a:rPr>
              <a:t>Locations</a:t>
            </a:r>
            <a:endParaRPr sz="700">
              <a:solidFill>
                <a:schemeClr val="dk1"/>
              </a:solidFill>
            </a:endParaRPr>
          </a:p>
          <a:p>
            <a:pPr indent="-273050" lvl="0" marL="457200" rtl="0" algn="l">
              <a:spcBef>
                <a:spcPts val="0"/>
              </a:spcBef>
              <a:spcAft>
                <a:spcPts val="0"/>
              </a:spcAft>
              <a:buClr>
                <a:schemeClr val="dk1"/>
              </a:buClr>
              <a:buSzPts val="700"/>
              <a:buChar char="●"/>
            </a:pPr>
            <a:r>
              <a:rPr lang="en" sz="700">
                <a:solidFill>
                  <a:schemeClr val="dk1"/>
                </a:solidFill>
              </a:rPr>
              <a:t>Hours</a:t>
            </a:r>
            <a:endParaRPr sz="700">
              <a:solidFill>
                <a:schemeClr val="dk1"/>
              </a:solidFill>
            </a:endParaRPr>
          </a:p>
          <a:p>
            <a:pPr indent="-273050" lvl="1" marL="914400" rtl="0" algn="l">
              <a:spcBef>
                <a:spcPts val="0"/>
              </a:spcBef>
              <a:spcAft>
                <a:spcPts val="0"/>
              </a:spcAft>
              <a:buClr>
                <a:schemeClr val="dk1"/>
              </a:buClr>
              <a:buSzPts val="700"/>
              <a:buChar char="○"/>
            </a:pPr>
            <a:r>
              <a:rPr lang="en" sz="700">
                <a:solidFill>
                  <a:schemeClr val="dk1"/>
                </a:solidFill>
              </a:rPr>
              <a:t>0-50</a:t>
            </a:r>
            <a:endParaRPr sz="700">
              <a:solidFill>
                <a:schemeClr val="dk1"/>
              </a:solidFill>
            </a:endParaRPr>
          </a:p>
          <a:p>
            <a:pPr indent="-273050" lvl="1" marL="914400" rtl="0" algn="l">
              <a:spcBef>
                <a:spcPts val="0"/>
              </a:spcBef>
              <a:spcAft>
                <a:spcPts val="0"/>
              </a:spcAft>
              <a:buClr>
                <a:schemeClr val="dk1"/>
              </a:buClr>
              <a:buSzPts val="700"/>
              <a:buChar char="○"/>
            </a:pPr>
            <a:r>
              <a:rPr lang="en" sz="700">
                <a:solidFill>
                  <a:schemeClr val="dk1"/>
                </a:solidFill>
              </a:rPr>
              <a:t>51-100</a:t>
            </a:r>
            <a:endParaRPr sz="700">
              <a:solidFill>
                <a:schemeClr val="dk1"/>
              </a:solidFill>
            </a:endParaRPr>
          </a:p>
          <a:p>
            <a:pPr indent="-273050" lvl="1" marL="914400" rtl="0" algn="l">
              <a:spcBef>
                <a:spcPts val="0"/>
              </a:spcBef>
              <a:spcAft>
                <a:spcPts val="0"/>
              </a:spcAft>
              <a:buClr>
                <a:schemeClr val="dk1"/>
              </a:buClr>
              <a:buSzPts val="700"/>
              <a:buChar char="○"/>
            </a:pPr>
            <a:r>
              <a:rPr lang="en" sz="700">
                <a:solidFill>
                  <a:schemeClr val="dk1"/>
                </a:solidFill>
              </a:rPr>
              <a:t>101-150</a:t>
            </a:r>
            <a:endParaRPr sz="700">
              <a:solidFill>
                <a:schemeClr val="dk1"/>
              </a:solidFill>
            </a:endParaRPr>
          </a:p>
          <a:p>
            <a:pPr indent="-273050" lvl="1" marL="914400" rtl="0" algn="l">
              <a:spcBef>
                <a:spcPts val="0"/>
              </a:spcBef>
              <a:spcAft>
                <a:spcPts val="0"/>
              </a:spcAft>
              <a:buClr>
                <a:schemeClr val="dk1"/>
              </a:buClr>
              <a:buSzPts val="700"/>
              <a:buChar char="○"/>
            </a:pPr>
            <a:r>
              <a:rPr lang="en" sz="700">
                <a:solidFill>
                  <a:schemeClr val="dk1"/>
                </a:solidFill>
              </a:rPr>
              <a:t>151-200</a:t>
            </a:r>
            <a:endParaRPr sz="700">
              <a:solidFill>
                <a:schemeClr val="dk1"/>
              </a:solidFill>
            </a:endParaRPr>
          </a:p>
          <a:p>
            <a:pPr indent="-273050" lvl="1" marL="914400" rtl="0" algn="l">
              <a:spcBef>
                <a:spcPts val="0"/>
              </a:spcBef>
              <a:spcAft>
                <a:spcPts val="0"/>
              </a:spcAft>
              <a:buClr>
                <a:schemeClr val="dk1"/>
              </a:buClr>
              <a:buSzPts val="700"/>
              <a:buChar char="○"/>
            </a:pPr>
            <a:r>
              <a:rPr lang="en" sz="700">
                <a:solidFill>
                  <a:schemeClr val="dk1"/>
                </a:solidFill>
              </a:rPr>
              <a:t>201-250</a:t>
            </a:r>
            <a:endParaRPr sz="700">
              <a:solidFill>
                <a:schemeClr val="dk1"/>
              </a:solidFill>
            </a:endParaRPr>
          </a:p>
          <a:p>
            <a:pPr indent="-273050" lvl="1" marL="914400" rtl="0" algn="l">
              <a:spcBef>
                <a:spcPts val="0"/>
              </a:spcBef>
              <a:spcAft>
                <a:spcPts val="0"/>
              </a:spcAft>
              <a:buClr>
                <a:schemeClr val="dk1"/>
              </a:buClr>
              <a:buSzPts val="700"/>
              <a:buChar char="○"/>
            </a:pPr>
            <a:r>
              <a:rPr lang="en" sz="700">
                <a:solidFill>
                  <a:schemeClr val="dk1"/>
                </a:solidFill>
              </a:rPr>
              <a:t>251-300</a:t>
            </a:r>
            <a:endParaRPr sz="700">
              <a:solidFill>
                <a:schemeClr val="dk1"/>
              </a:solidFill>
            </a:endParaRPr>
          </a:p>
          <a:p>
            <a:pPr indent="-273050" lvl="0" marL="457200" rtl="0" algn="l">
              <a:spcBef>
                <a:spcPts val="0"/>
              </a:spcBef>
              <a:spcAft>
                <a:spcPts val="0"/>
              </a:spcAft>
              <a:buClr>
                <a:schemeClr val="dk1"/>
              </a:buClr>
              <a:buSzPts val="700"/>
              <a:buChar char="●"/>
            </a:pPr>
            <a:r>
              <a:rPr lang="en" sz="700">
                <a:solidFill>
                  <a:schemeClr val="dk1"/>
                </a:solidFill>
              </a:rPr>
              <a:t>Earnings</a:t>
            </a:r>
            <a:endParaRPr sz="700">
              <a:solidFill>
                <a:schemeClr val="dk1"/>
              </a:solidFill>
            </a:endParaRPr>
          </a:p>
          <a:p>
            <a:pPr indent="-273050" lvl="1" marL="914400" rtl="0" algn="l">
              <a:spcBef>
                <a:spcPts val="0"/>
              </a:spcBef>
              <a:spcAft>
                <a:spcPts val="0"/>
              </a:spcAft>
              <a:buClr>
                <a:schemeClr val="dk1"/>
              </a:buClr>
              <a:buSzPts val="700"/>
              <a:buChar char="○"/>
            </a:pPr>
            <a:r>
              <a:rPr lang="en" sz="700">
                <a:solidFill>
                  <a:schemeClr val="dk1"/>
                </a:solidFill>
              </a:rPr>
              <a:t>$0-$250</a:t>
            </a:r>
            <a:endParaRPr sz="700">
              <a:solidFill>
                <a:schemeClr val="dk1"/>
              </a:solidFill>
            </a:endParaRPr>
          </a:p>
          <a:p>
            <a:pPr indent="-273050" lvl="1" marL="914400" rtl="0" algn="l">
              <a:spcBef>
                <a:spcPts val="0"/>
              </a:spcBef>
              <a:spcAft>
                <a:spcPts val="0"/>
              </a:spcAft>
              <a:buClr>
                <a:schemeClr val="dk1"/>
              </a:buClr>
              <a:buSzPts val="700"/>
              <a:buChar char="○"/>
            </a:pPr>
            <a:r>
              <a:rPr lang="en" sz="700">
                <a:solidFill>
                  <a:schemeClr val="dk1"/>
                </a:solidFill>
              </a:rPr>
              <a:t>$251-500</a:t>
            </a:r>
            <a:endParaRPr sz="700">
              <a:solidFill>
                <a:schemeClr val="dk1"/>
              </a:solidFill>
            </a:endParaRPr>
          </a:p>
          <a:p>
            <a:pPr indent="-273050" lvl="1" marL="914400" rtl="0" algn="l">
              <a:spcBef>
                <a:spcPts val="0"/>
              </a:spcBef>
              <a:spcAft>
                <a:spcPts val="0"/>
              </a:spcAft>
              <a:buClr>
                <a:schemeClr val="dk1"/>
              </a:buClr>
              <a:buSzPts val="700"/>
              <a:buChar char="○"/>
            </a:pPr>
            <a:r>
              <a:rPr lang="en" sz="700">
                <a:solidFill>
                  <a:schemeClr val="dk1"/>
                </a:solidFill>
              </a:rPr>
              <a:t>$$500-$1000</a:t>
            </a:r>
            <a:endParaRPr sz="700">
              <a:solidFill>
                <a:schemeClr val="dk1"/>
              </a:solidFill>
            </a:endParaRPr>
          </a:p>
          <a:p>
            <a:pPr indent="-273050" lvl="0" marL="457200" rtl="0" algn="l">
              <a:spcBef>
                <a:spcPts val="0"/>
              </a:spcBef>
              <a:spcAft>
                <a:spcPts val="0"/>
              </a:spcAft>
              <a:buClr>
                <a:schemeClr val="dk1"/>
              </a:buClr>
              <a:buSzPts val="700"/>
              <a:buChar char="●"/>
            </a:pPr>
            <a:r>
              <a:rPr lang="en" sz="700">
                <a:solidFill>
                  <a:schemeClr val="dk1"/>
                </a:solidFill>
              </a:rPr>
              <a:t>Rating</a:t>
            </a:r>
            <a:endParaRPr sz="700">
              <a:solidFill>
                <a:schemeClr val="dk1"/>
              </a:solidFill>
            </a:endParaRPr>
          </a:p>
          <a:p>
            <a:pPr indent="-273050" lvl="0" marL="457200" rtl="0" algn="l">
              <a:spcBef>
                <a:spcPts val="0"/>
              </a:spcBef>
              <a:spcAft>
                <a:spcPts val="0"/>
              </a:spcAft>
              <a:buClr>
                <a:schemeClr val="dk1"/>
              </a:buClr>
              <a:buSzPts val="700"/>
              <a:buChar char="●"/>
            </a:pPr>
            <a:r>
              <a:rPr lang="en" sz="700">
                <a:solidFill>
                  <a:schemeClr val="dk1"/>
                </a:solidFill>
              </a:rPr>
              <a:t>Start Date</a:t>
            </a:r>
            <a:endParaRPr sz="700">
              <a:solidFill>
                <a:schemeClr val="dk1"/>
              </a:solidFill>
            </a:endParaRPr>
          </a:p>
          <a:p>
            <a:pPr indent="-273050" lvl="0" marL="457200" rtl="0" algn="l">
              <a:spcBef>
                <a:spcPts val="0"/>
              </a:spcBef>
              <a:spcAft>
                <a:spcPts val="0"/>
              </a:spcAft>
              <a:buClr>
                <a:schemeClr val="dk1"/>
              </a:buClr>
              <a:buSzPts val="700"/>
              <a:buChar char="●"/>
            </a:pPr>
            <a:r>
              <a:rPr lang="en" sz="700">
                <a:solidFill>
                  <a:schemeClr val="dk1"/>
                </a:solidFill>
              </a:rPr>
              <a:t>Status</a:t>
            </a:r>
            <a:endParaRPr sz="700">
              <a:solidFill>
                <a:schemeClr val="dk1"/>
              </a:solidFill>
            </a:endParaRPr>
          </a:p>
        </p:txBody>
      </p:sp>
      <p:sp>
        <p:nvSpPr>
          <p:cNvPr id="101" name="Google Shape;101;p14"/>
          <p:cNvSpPr/>
          <p:nvPr/>
        </p:nvSpPr>
        <p:spPr>
          <a:xfrm>
            <a:off x="6197100" y="1887000"/>
            <a:ext cx="9198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TE by Date</a:t>
            </a:r>
            <a:endParaRPr sz="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p3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38" name="Google Shape;538;p32"/>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sp>
        <p:nvSpPr>
          <p:cNvPr id="539" name="Google Shape;539;p32"/>
          <p:cNvSpPr txBox="1"/>
          <p:nvPr/>
        </p:nvSpPr>
        <p:spPr>
          <a:xfrm>
            <a:off x="3612550" y="1401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0</a:t>
            </a:r>
            <a:endParaRPr sz="1800"/>
          </a:p>
          <a:p>
            <a:pPr indent="0" lvl="0" marL="0" rtl="0" algn="l">
              <a:spcBef>
                <a:spcPts val="0"/>
              </a:spcBef>
              <a:spcAft>
                <a:spcPts val="0"/>
              </a:spcAft>
              <a:buNone/>
            </a:pPr>
            <a:r>
              <a:rPr lang="en" sz="900"/>
              <a:t>Points</a:t>
            </a:r>
            <a:endParaRPr sz="900"/>
          </a:p>
        </p:txBody>
      </p:sp>
      <p:sp>
        <p:nvSpPr>
          <p:cNvPr id="540" name="Google Shape;540;p32"/>
          <p:cNvSpPr txBox="1"/>
          <p:nvPr/>
        </p:nvSpPr>
        <p:spPr>
          <a:xfrm>
            <a:off x="4463975" y="1401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t>$13.00</a:t>
            </a:r>
            <a:endParaRPr sz="1500"/>
          </a:p>
          <a:p>
            <a:pPr indent="0" lvl="0" marL="0" rtl="0" algn="r">
              <a:spcBef>
                <a:spcPts val="0"/>
              </a:spcBef>
              <a:spcAft>
                <a:spcPts val="0"/>
              </a:spcAft>
              <a:buNone/>
            </a:pPr>
            <a:r>
              <a:rPr lang="en" sz="900"/>
              <a:t>Hourly Rate</a:t>
            </a:r>
            <a:endParaRPr sz="900"/>
          </a:p>
        </p:txBody>
      </p:sp>
      <p:sp>
        <p:nvSpPr>
          <p:cNvPr id="541" name="Google Shape;541;p32"/>
          <p:cNvSpPr/>
          <p:nvPr/>
        </p:nvSpPr>
        <p:spPr>
          <a:xfrm>
            <a:off x="3887653" y="1928700"/>
            <a:ext cx="141325" cy="90900"/>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 name="Google Shape;542;p32"/>
          <p:cNvGrpSpPr/>
          <p:nvPr/>
        </p:nvGrpSpPr>
        <p:grpSpPr>
          <a:xfrm>
            <a:off x="3596550" y="4284550"/>
            <a:ext cx="1950900" cy="360000"/>
            <a:chOff x="3596550" y="4284550"/>
            <a:chExt cx="1950900" cy="360000"/>
          </a:xfrm>
        </p:grpSpPr>
        <p:sp>
          <p:nvSpPr>
            <p:cNvPr id="543" name="Google Shape;543;p3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32"/>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45" name="Google Shape;545;p32"/>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46" name="Google Shape;546;p32"/>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47" name="Google Shape;547;p32"/>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48" name="Google Shape;548;p32"/>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549" name="Google Shape;549;p32"/>
          <p:cNvGrpSpPr/>
          <p:nvPr/>
        </p:nvGrpSpPr>
        <p:grpSpPr>
          <a:xfrm>
            <a:off x="3658000" y="2041100"/>
            <a:ext cx="1793100" cy="90900"/>
            <a:chOff x="3664450" y="2181050"/>
            <a:chExt cx="1793100" cy="90900"/>
          </a:xfrm>
        </p:grpSpPr>
        <p:cxnSp>
          <p:nvCxnSpPr>
            <p:cNvPr id="550" name="Google Shape;550;p32"/>
            <p:cNvCxnSpPr/>
            <p:nvPr/>
          </p:nvCxnSpPr>
          <p:spPr>
            <a:xfrm>
              <a:off x="3664450" y="2226500"/>
              <a:ext cx="1793100" cy="0"/>
            </a:xfrm>
            <a:prstGeom prst="straightConnector1">
              <a:avLst/>
            </a:prstGeom>
            <a:noFill/>
            <a:ln cap="flat" cmpd="sng" w="28575">
              <a:solidFill>
                <a:schemeClr val="dk2"/>
              </a:solidFill>
              <a:prstDash val="solid"/>
              <a:round/>
              <a:headEnd len="med" w="med" type="none"/>
              <a:tailEnd len="med" w="med" type="none"/>
            </a:ln>
          </p:spPr>
        </p:cxnSp>
        <p:sp>
          <p:nvSpPr>
            <p:cNvPr id="551" name="Google Shape;551;p32"/>
            <p:cNvSpPr/>
            <p:nvPr/>
          </p:nvSpPr>
          <p:spPr>
            <a:xfrm>
              <a:off x="38318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2"/>
            <p:cNvSpPr/>
            <p:nvPr/>
          </p:nvSpPr>
          <p:spPr>
            <a:xfrm>
              <a:off x="4091338"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2"/>
            <p:cNvSpPr/>
            <p:nvPr/>
          </p:nvSpPr>
          <p:spPr>
            <a:xfrm>
              <a:off x="43523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2"/>
            <p:cNvSpPr/>
            <p:nvPr/>
          </p:nvSpPr>
          <p:spPr>
            <a:xfrm>
              <a:off x="4613363"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2"/>
            <p:cNvSpPr/>
            <p:nvPr/>
          </p:nvSpPr>
          <p:spPr>
            <a:xfrm>
              <a:off x="48910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2"/>
            <p:cNvSpPr/>
            <p:nvPr/>
          </p:nvSpPr>
          <p:spPr>
            <a:xfrm>
              <a:off x="51724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32"/>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txBox="1"/>
          <p:nvPr/>
        </p:nvSpPr>
        <p:spPr>
          <a:xfrm>
            <a:off x="248525" y="69105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sp>
        <p:nvSpPr>
          <p:cNvPr id="559" name="Google Shape;559;p32"/>
          <p:cNvSpPr/>
          <p:nvPr/>
        </p:nvSpPr>
        <p:spPr>
          <a:xfrm>
            <a:off x="3585000" y="1007788"/>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Your next upcoming appointment is [date] at [time]</a:t>
            </a:r>
            <a:endParaRPr/>
          </a:p>
        </p:txBody>
      </p:sp>
      <p:sp>
        <p:nvSpPr>
          <p:cNvPr id="560" name="Google Shape;560;p32"/>
          <p:cNvSpPr/>
          <p:nvPr/>
        </p:nvSpPr>
        <p:spPr>
          <a:xfrm>
            <a:off x="3573550" y="2415975"/>
            <a:ext cx="1974000" cy="360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561" name="Google Shape;561;p32"/>
          <p:cNvSpPr/>
          <p:nvPr/>
        </p:nvSpPr>
        <p:spPr>
          <a:xfrm>
            <a:off x="5260900" y="2505975"/>
            <a:ext cx="190200" cy="180000"/>
          </a:xfrm>
          <a:prstGeom prst="mathPlus">
            <a:avLst>
              <a:gd fmla="val 23520" name="adj1"/>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p:nvPr/>
        </p:nvSpPr>
        <p:spPr>
          <a:xfrm>
            <a:off x="3579100" y="2904263"/>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 have [x number] of job notification</a:t>
            </a:r>
            <a:endParaRPr/>
          </a:p>
        </p:txBody>
      </p:sp>
      <p:sp>
        <p:nvSpPr>
          <p:cNvPr id="563" name="Google Shape;563;p32"/>
          <p:cNvSpPr txBox="1"/>
          <p:nvPr/>
        </p:nvSpPr>
        <p:spPr>
          <a:xfrm>
            <a:off x="3585000" y="2091950"/>
            <a:ext cx="678900" cy="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Current Status</a:t>
            </a:r>
            <a:endParaRPr sz="600"/>
          </a:p>
        </p:txBody>
      </p:sp>
      <p:sp>
        <p:nvSpPr>
          <p:cNvPr id="564" name="Google Shape;564;p32"/>
          <p:cNvSpPr txBox="1"/>
          <p:nvPr/>
        </p:nvSpPr>
        <p:spPr>
          <a:xfrm>
            <a:off x="4918250" y="2099000"/>
            <a:ext cx="578400" cy="16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t>Next Level</a:t>
            </a:r>
            <a:endParaRPr sz="600"/>
          </a:p>
        </p:txBody>
      </p:sp>
      <p:sp>
        <p:nvSpPr>
          <p:cNvPr id="565" name="Google Shape;565;p32"/>
          <p:cNvSpPr/>
          <p:nvPr/>
        </p:nvSpPr>
        <p:spPr>
          <a:xfrm>
            <a:off x="3579100" y="3486475"/>
            <a:ext cx="19740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Message Board</a:t>
            </a:r>
            <a:endParaRPr b="1" sz="1100" u="sng">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3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571" name="Google Shape;571;p33"/>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sp>
        <p:nvSpPr>
          <p:cNvPr id="572" name="Google Shape;572;p33"/>
          <p:cNvSpPr txBox="1"/>
          <p:nvPr/>
        </p:nvSpPr>
        <p:spPr>
          <a:xfrm>
            <a:off x="3612550" y="1401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0</a:t>
            </a:r>
            <a:endParaRPr sz="1800"/>
          </a:p>
          <a:p>
            <a:pPr indent="0" lvl="0" marL="0" rtl="0" algn="l">
              <a:spcBef>
                <a:spcPts val="0"/>
              </a:spcBef>
              <a:spcAft>
                <a:spcPts val="0"/>
              </a:spcAft>
              <a:buNone/>
            </a:pPr>
            <a:r>
              <a:rPr lang="en" sz="900"/>
              <a:t>Points</a:t>
            </a:r>
            <a:endParaRPr sz="900"/>
          </a:p>
        </p:txBody>
      </p:sp>
      <p:sp>
        <p:nvSpPr>
          <p:cNvPr id="573" name="Google Shape;573;p33"/>
          <p:cNvSpPr txBox="1"/>
          <p:nvPr/>
        </p:nvSpPr>
        <p:spPr>
          <a:xfrm>
            <a:off x="4463975" y="1401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t>$13.00</a:t>
            </a:r>
            <a:endParaRPr sz="1500"/>
          </a:p>
          <a:p>
            <a:pPr indent="0" lvl="0" marL="0" rtl="0" algn="r">
              <a:spcBef>
                <a:spcPts val="0"/>
              </a:spcBef>
              <a:spcAft>
                <a:spcPts val="0"/>
              </a:spcAft>
              <a:buNone/>
            </a:pPr>
            <a:r>
              <a:rPr lang="en" sz="900"/>
              <a:t>Hourly Rate</a:t>
            </a:r>
            <a:endParaRPr sz="900"/>
          </a:p>
        </p:txBody>
      </p:sp>
      <p:sp>
        <p:nvSpPr>
          <p:cNvPr id="574" name="Google Shape;574;p33"/>
          <p:cNvSpPr/>
          <p:nvPr/>
        </p:nvSpPr>
        <p:spPr>
          <a:xfrm>
            <a:off x="3887653" y="1928700"/>
            <a:ext cx="141325" cy="90900"/>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 name="Google Shape;575;p33"/>
          <p:cNvGrpSpPr/>
          <p:nvPr/>
        </p:nvGrpSpPr>
        <p:grpSpPr>
          <a:xfrm>
            <a:off x="3596550" y="4284550"/>
            <a:ext cx="1950900" cy="360000"/>
            <a:chOff x="3596550" y="4284550"/>
            <a:chExt cx="1950900" cy="360000"/>
          </a:xfrm>
        </p:grpSpPr>
        <p:sp>
          <p:nvSpPr>
            <p:cNvPr id="576" name="Google Shape;576;p3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7" name="Google Shape;577;p33"/>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578" name="Google Shape;578;p33"/>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579" name="Google Shape;579;p33"/>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580" name="Google Shape;580;p33"/>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581" name="Google Shape;581;p33"/>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582" name="Google Shape;582;p33"/>
          <p:cNvGrpSpPr/>
          <p:nvPr/>
        </p:nvGrpSpPr>
        <p:grpSpPr>
          <a:xfrm>
            <a:off x="3658000" y="2041100"/>
            <a:ext cx="1793100" cy="90900"/>
            <a:chOff x="3664450" y="2181050"/>
            <a:chExt cx="1793100" cy="90900"/>
          </a:xfrm>
        </p:grpSpPr>
        <p:cxnSp>
          <p:nvCxnSpPr>
            <p:cNvPr id="583" name="Google Shape;583;p33"/>
            <p:cNvCxnSpPr/>
            <p:nvPr/>
          </p:nvCxnSpPr>
          <p:spPr>
            <a:xfrm>
              <a:off x="3664450" y="2226500"/>
              <a:ext cx="1793100" cy="0"/>
            </a:xfrm>
            <a:prstGeom prst="straightConnector1">
              <a:avLst/>
            </a:prstGeom>
            <a:noFill/>
            <a:ln cap="flat" cmpd="sng" w="28575">
              <a:solidFill>
                <a:schemeClr val="dk2"/>
              </a:solidFill>
              <a:prstDash val="solid"/>
              <a:round/>
              <a:headEnd len="med" w="med" type="none"/>
              <a:tailEnd len="med" w="med" type="none"/>
            </a:ln>
          </p:spPr>
        </p:cxnSp>
        <p:sp>
          <p:nvSpPr>
            <p:cNvPr id="584" name="Google Shape;584;p33"/>
            <p:cNvSpPr/>
            <p:nvPr/>
          </p:nvSpPr>
          <p:spPr>
            <a:xfrm>
              <a:off x="38318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3"/>
            <p:cNvSpPr/>
            <p:nvPr/>
          </p:nvSpPr>
          <p:spPr>
            <a:xfrm>
              <a:off x="4091338"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3"/>
            <p:cNvSpPr/>
            <p:nvPr/>
          </p:nvSpPr>
          <p:spPr>
            <a:xfrm>
              <a:off x="43523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3"/>
            <p:cNvSpPr/>
            <p:nvPr/>
          </p:nvSpPr>
          <p:spPr>
            <a:xfrm>
              <a:off x="4613363"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3"/>
            <p:cNvSpPr/>
            <p:nvPr/>
          </p:nvSpPr>
          <p:spPr>
            <a:xfrm>
              <a:off x="48910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3"/>
            <p:cNvSpPr/>
            <p:nvPr/>
          </p:nvSpPr>
          <p:spPr>
            <a:xfrm>
              <a:off x="51724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 name="Google Shape;590;p33"/>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nvSpPr>
        <p:spPr>
          <a:xfrm>
            <a:off x="248525" y="69105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sp>
        <p:nvSpPr>
          <p:cNvPr id="592" name="Google Shape;592;p33"/>
          <p:cNvSpPr/>
          <p:nvPr/>
        </p:nvSpPr>
        <p:spPr>
          <a:xfrm>
            <a:off x="3585000" y="1007788"/>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Your next upcoming appointment is [date] at [time]</a:t>
            </a:r>
            <a:endParaRPr/>
          </a:p>
        </p:txBody>
      </p:sp>
      <p:sp>
        <p:nvSpPr>
          <p:cNvPr id="593" name="Google Shape;593;p33"/>
          <p:cNvSpPr/>
          <p:nvPr/>
        </p:nvSpPr>
        <p:spPr>
          <a:xfrm>
            <a:off x="3573550" y="2415975"/>
            <a:ext cx="1974000" cy="360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594" name="Google Shape;594;p33"/>
          <p:cNvSpPr/>
          <p:nvPr/>
        </p:nvSpPr>
        <p:spPr>
          <a:xfrm>
            <a:off x="5260900" y="2505975"/>
            <a:ext cx="190200" cy="180000"/>
          </a:xfrm>
          <a:prstGeom prst="mathPlus">
            <a:avLst>
              <a:gd fmla="val 23520" name="adj1"/>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3"/>
          <p:cNvSpPr/>
          <p:nvPr/>
        </p:nvSpPr>
        <p:spPr>
          <a:xfrm>
            <a:off x="3579100" y="2904263"/>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 have [x number] of job notification</a:t>
            </a:r>
            <a:endParaRPr/>
          </a:p>
        </p:txBody>
      </p:sp>
      <p:sp>
        <p:nvSpPr>
          <p:cNvPr id="596" name="Google Shape;596;p33"/>
          <p:cNvSpPr txBox="1"/>
          <p:nvPr/>
        </p:nvSpPr>
        <p:spPr>
          <a:xfrm>
            <a:off x="3585000" y="2091950"/>
            <a:ext cx="678900" cy="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Current Status</a:t>
            </a:r>
            <a:endParaRPr sz="600"/>
          </a:p>
        </p:txBody>
      </p:sp>
      <p:sp>
        <p:nvSpPr>
          <p:cNvPr id="597" name="Google Shape;597;p33"/>
          <p:cNvSpPr txBox="1"/>
          <p:nvPr/>
        </p:nvSpPr>
        <p:spPr>
          <a:xfrm>
            <a:off x="4918250" y="2099000"/>
            <a:ext cx="578400" cy="16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t>Next Level</a:t>
            </a:r>
            <a:endParaRPr sz="600"/>
          </a:p>
        </p:txBody>
      </p:sp>
      <p:sp>
        <p:nvSpPr>
          <p:cNvPr id="598" name="Google Shape;598;p33"/>
          <p:cNvSpPr/>
          <p:nvPr/>
        </p:nvSpPr>
        <p:spPr>
          <a:xfrm>
            <a:off x="3579100" y="3486475"/>
            <a:ext cx="19740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Message Board</a:t>
            </a:r>
            <a:endParaRPr b="1" sz="1100" u="sng">
              <a:solidFill>
                <a:schemeClr val="dk1"/>
              </a:solidFill>
            </a:endParaRPr>
          </a:p>
        </p:txBody>
      </p:sp>
      <p:sp>
        <p:nvSpPr>
          <p:cNvPr id="599" name="Google Shape;599;p33"/>
          <p:cNvSpPr/>
          <p:nvPr/>
        </p:nvSpPr>
        <p:spPr>
          <a:xfrm>
            <a:off x="3596550" y="376325"/>
            <a:ext cx="1950900" cy="4298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3663850" y="832302"/>
            <a:ext cx="1783800" cy="1818600"/>
          </a:xfrm>
          <a:prstGeom prst="roundRect">
            <a:avLst>
              <a:gd fmla="val 16667"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Video</a:t>
            </a:r>
            <a:endParaRPr/>
          </a:p>
        </p:txBody>
      </p:sp>
      <p:sp>
        <p:nvSpPr>
          <p:cNvPr id="601" name="Google Shape;601;p33"/>
          <p:cNvSpPr txBox="1"/>
          <p:nvPr/>
        </p:nvSpPr>
        <p:spPr>
          <a:xfrm>
            <a:off x="4868425" y="3947550"/>
            <a:ext cx="7467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rPr>
              <a:t>Next &gt;&gt;&gt;</a:t>
            </a:r>
            <a:endParaRPr sz="9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 Points &amp; Rewards Feature</a:t>
            </a:r>
            <a:endParaRPr/>
          </a:p>
        </p:txBody>
      </p:sp>
      <p:sp>
        <p:nvSpPr>
          <p:cNvPr id="607" name="Google Shape;607;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 App</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3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613" name="Google Shape;613;p35"/>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sp>
        <p:nvSpPr>
          <p:cNvPr id="614" name="Google Shape;614;p35"/>
          <p:cNvSpPr txBox="1"/>
          <p:nvPr/>
        </p:nvSpPr>
        <p:spPr>
          <a:xfrm>
            <a:off x="3612550" y="1401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0</a:t>
            </a:r>
            <a:endParaRPr sz="1800"/>
          </a:p>
          <a:p>
            <a:pPr indent="0" lvl="0" marL="0" rtl="0" algn="l">
              <a:spcBef>
                <a:spcPts val="0"/>
              </a:spcBef>
              <a:spcAft>
                <a:spcPts val="0"/>
              </a:spcAft>
              <a:buNone/>
            </a:pPr>
            <a:r>
              <a:rPr lang="en" sz="900"/>
              <a:t>Points</a:t>
            </a:r>
            <a:endParaRPr sz="900"/>
          </a:p>
        </p:txBody>
      </p:sp>
      <p:sp>
        <p:nvSpPr>
          <p:cNvPr id="615" name="Google Shape;615;p35"/>
          <p:cNvSpPr txBox="1"/>
          <p:nvPr/>
        </p:nvSpPr>
        <p:spPr>
          <a:xfrm>
            <a:off x="4463975" y="1401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t>$13.00</a:t>
            </a:r>
            <a:endParaRPr sz="1500"/>
          </a:p>
          <a:p>
            <a:pPr indent="0" lvl="0" marL="0" rtl="0" algn="r">
              <a:spcBef>
                <a:spcPts val="0"/>
              </a:spcBef>
              <a:spcAft>
                <a:spcPts val="0"/>
              </a:spcAft>
              <a:buNone/>
            </a:pPr>
            <a:r>
              <a:rPr lang="en" sz="900"/>
              <a:t>Hourly Rate</a:t>
            </a:r>
            <a:endParaRPr sz="900"/>
          </a:p>
        </p:txBody>
      </p:sp>
      <p:sp>
        <p:nvSpPr>
          <p:cNvPr id="616" name="Google Shape;616;p35"/>
          <p:cNvSpPr/>
          <p:nvPr/>
        </p:nvSpPr>
        <p:spPr>
          <a:xfrm>
            <a:off x="3887653" y="1928700"/>
            <a:ext cx="141325" cy="90900"/>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 name="Google Shape;617;p35"/>
          <p:cNvGrpSpPr/>
          <p:nvPr/>
        </p:nvGrpSpPr>
        <p:grpSpPr>
          <a:xfrm>
            <a:off x="3596550" y="4284550"/>
            <a:ext cx="1950900" cy="360000"/>
            <a:chOff x="3596550" y="4284550"/>
            <a:chExt cx="1950900" cy="360000"/>
          </a:xfrm>
        </p:grpSpPr>
        <p:sp>
          <p:nvSpPr>
            <p:cNvPr id="618" name="Google Shape;618;p3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9" name="Google Shape;619;p35"/>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620" name="Google Shape;620;p3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621" name="Google Shape;621;p35"/>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622" name="Google Shape;622;p35"/>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623" name="Google Shape;623;p35"/>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624" name="Google Shape;624;p35"/>
          <p:cNvGrpSpPr/>
          <p:nvPr/>
        </p:nvGrpSpPr>
        <p:grpSpPr>
          <a:xfrm>
            <a:off x="3658000" y="2041100"/>
            <a:ext cx="1793100" cy="90900"/>
            <a:chOff x="3664450" y="2181050"/>
            <a:chExt cx="1793100" cy="90900"/>
          </a:xfrm>
        </p:grpSpPr>
        <p:cxnSp>
          <p:nvCxnSpPr>
            <p:cNvPr id="625" name="Google Shape;625;p35"/>
            <p:cNvCxnSpPr/>
            <p:nvPr/>
          </p:nvCxnSpPr>
          <p:spPr>
            <a:xfrm>
              <a:off x="3664450" y="2226500"/>
              <a:ext cx="1793100" cy="0"/>
            </a:xfrm>
            <a:prstGeom prst="straightConnector1">
              <a:avLst/>
            </a:prstGeom>
            <a:noFill/>
            <a:ln cap="flat" cmpd="sng" w="28575">
              <a:solidFill>
                <a:schemeClr val="dk2"/>
              </a:solidFill>
              <a:prstDash val="solid"/>
              <a:round/>
              <a:headEnd len="med" w="med" type="none"/>
              <a:tailEnd len="med" w="med" type="none"/>
            </a:ln>
          </p:spPr>
        </p:cxnSp>
        <p:sp>
          <p:nvSpPr>
            <p:cNvPr id="626" name="Google Shape;626;p35"/>
            <p:cNvSpPr/>
            <p:nvPr/>
          </p:nvSpPr>
          <p:spPr>
            <a:xfrm>
              <a:off x="38318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5"/>
            <p:cNvSpPr/>
            <p:nvPr/>
          </p:nvSpPr>
          <p:spPr>
            <a:xfrm>
              <a:off x="4091338"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p:nvPr/>
          </p:nvSpPr>
          <p:spPr>
            <a:xfrm>
              <a:off x="43523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5"/>
            <p:cNvSpPr/>
            <p:nvPr/>
          </p:nvSpPr>
          <p:spPr>
            <a:xfrm>
              <a:off x="4613363"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5"/>
            <p:cNvSpPr/>
            <p:nvPr/>
          </p:nvSpPr>
          <p:spPr>
            <a:xfrm>
              <a:off x="48910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5"/>
            <p:cNvSpPr/>
            <p:nvPr/>
          </p:nvSpPr>
          <p:spPr>
            <a:xfrm>
              <a:off x="51724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 name="Google Shape;632;p35"/>
          <p:cNvSpPr/>
          <p:nvPr/>
        </p:nvSpPr>
        <p:spPr>
          <a:xfrm>
            <a:off x="3587850" y="2703938"/>
            <a:ext cx="1968300" cy="94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dk1"/>
                </a:solidFill>
              </a:rPr>
              <a:t>Currently: </a:t>
            </a:r>
            <a:r>
              <a:rPr i="1" lang="en" sz="600">
                <a:solidFill>
                  <a:schemeClr val="dk1"/>
                </a:solidFill>
              </a:rPr>
              <a:t>Prospect</a:t>
            </a:r>
            <a:endParaRPr i="1" sz="600">
              <a:solidFill>
                <a:schemeClr val="dk1"/>
              </a:solidFill>
            </a:endParaRPr>
          </a:p>
          <a:p>
            <a:pPr indent="0" lvl="0" marL="0" rtl="0" algn="l">
              <a:spcBef>
                <a:spcPts val="0"/>
              </a:spcBef>
              <a:spcAft>
                <a:spcPts val="0"/>
              </a:spcAft>
              <a:buNone/>
            </a:pPr>
            <a:r>
              <a:rPr b="1" lang="en" sz="900">
                <a:solidFill>
                  <a:schemeClr val="dk1"/>
                </a:solidFill>
              </a:rPr>
              <a:t>Up Next: </a:t>
            </a:r>
            <a:r>
              <a:rPr b="1" lang="en" sz="900" u="sng">
                <a:solidFill>
                  <a:schemeClr val="dk1"/>
                </a:solidFill>
              </a:rPr>
              <a:t>Rookie</a:t>
            </a:r>
            <a:endParaRPr b="1" sz="900" u="sng">
              <a:solidFill>
                <a:schemeClr val="dk1"/>
              </a:solidFill>
            </a:endParaRPr>
          </a:p>
          <a:p>
            <a:pPr indent="0" lvl="0" marL="0" rtl="0" algn="l">
              <a:spcBef>
                <a:spcPts val="0"/>
              </a:spcBef>
              <a:spcAft>
                <a:spcPts val="0"/>
              </a:spcAft>
              <a:buNone/>
            </a:pPr>
            <a:r>
              <a:rPr lang="en" sz="600">
                <a:solidFill>
                  <a:schemeClr val="dk1"/>
                </a:solidFill>
              </a:rPr>
              <a:t> </a:t>
            </a:r>
            <a:endParaRPr sz="600">
              <a:solidFill>
                <a:schemeClr val="dk1"/>
              </a:solidFill>
            </a:endParaRPr>
          </a:p>
          <a:p>
            <a:pPr indent="0" lvl="0" marL="0" rtl="0" algn="l">
              <a:spcBef>
                <a:spcPts val="0"/>
              </a:spcBef>
              <a:spcAft>
                <a:spcPts val="0"/>
              </a:spcAft>
              <a:buClr>
                <a:schemeClr val="dk1"/>
              </a:buClr>
              <a:buSzPts val="1100"/>
              <a:buFont typeface="Arial"/>
              <a:buNone/>
            </a:pPr>
            <a:r>
              <a:rPr lang="en" sz="600">
                <a:solidFill>
                  <a:schemeClr val="dk1"/>
                </a:solidFill>
              </a:rPr>
              <a:t>•Complete Home Team </a:t>
            </a:r>
            <a:r>
              <a:rPr lang="en" sz="600" u="sng">
                <a:solidFill>
                  <a:schemeClr val="dk1"/>
                </a:solidFill>
              </a:rPr>
              <a:t>App Tutorial</a:t>
            </a:r>
            <a:r>
              <a:rPr lang="en" sz="600">
                <a:solidFill>
                  <a:schemeClr val="dk1"/>
                </a:solidFill>
              </a:rPr>
              <a:t> - 25 Points</a:t>
            </a:r>
            <a:endParaRPr sz="600">
              <a:solidFill>
                <a:schemeClr val="dk1"/>
              </a:solidFill>
            </a:endParaRPr>
          </a:p>
          <a:p>
            <a:pPr indent="0" lvl="0" marL="0" rtl="0" algn="l">
              <a:spcBef>
                <a:spcPts val="0"/>
              </a:spcBef>
              <a:spcAft>
                <a:spcPts val="0"/>
              </a:spcAft>
              <a:buClr>
                <a:schemeClr val="dk1"/>
              </a:buClr>
              <a:buSzPts val="1100"/>
              <a:buFont typeface="Arial"/>
              <a:buNone/>
            </a:pPr>
            <a:r>
              <a:rPr lang="en" sz="600">
                <a:solidFill>
                  <a:schemeClr val="dk1"/>
                </a:solidFill>
              </a:rPr>
              <a:t>• Complete your </a:t>
            </a:r>
            <a:r>
              <a:rPr lang="en" sz="600" u="sng">
                <a:solidFill>
                  <a:schemeClr val="dk1"/>
                </a:solidFill>
              </a:rPr>
              <a:t>Team Member Profile</a:t>
            </a:r>
            <a:r>
              <a:rPr lang="en" sz="600">
                <a:solidFill>
                  <a:schemeClr val="dk1"/>
                </a:solidFill>
              </a:rPr>
              <a:t> - 50 Points</a:t>
            </a:r>
            <a:endParaRPr sz="600">
              <a:solidFill>
                <a:schemeClr val="dk1"/>
              </a:solidFill>
            </a:endParaRPr>
          </a:p>
          <a:p>
            <a:pPr indent="0" lvl="0" marL="0" rtl="0" algn="l">
              <a:spcBef>
                <a:spcPts val="0"/>
              </a:spcBef>
              <a:spcAft>
                <a:spcPts val="0"/>
              </a:spcAft>
              <a:buNone/>
            </a:pPr>
            <a:r>
              <a:rPr lang="en" sz="600">
                <a:solidFill>
                  <a:schemeClr val="dk1"/>
                </a:solidFill>
              </a:rPr>
              <a:t>• Check out </a:t>
            </a:r>
            <a:r>
              <a:rPr lang="en" sz="600" u="sng">
                <a:solidFill>
                  <a:schemeClr val="dk1"/>
                </a:solidFill>
              </a:rPr>
              <a:t>The Home Team Newsletter</a:t>
            </a:r>
            <a:r>
              <a:rPr lang="en" sz="600">
                <a:solidFill>
                  <a:schemeClr val="dk1"/>
                </a:solidFill>
              </a:rPr>
              <a:t> - 30 Point</a:t>
            </a:r>
            <a:endParaRPr/>
          </a:p>
        </p:txBody>
      </p:sp>
      <p:sp>
        <p:nvSpPr>
          <p:cNvPr id="633" name="Google Shape;633;p35"/>
          <p:cNvSpPr/>
          <p:nvPr/>
        </p:nvSpPr>
        <p:spPr>
          <a:xfrm>
            <a:off x="3585000" y="1007788"/>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Your next upcoming appointment is [date] at [time]</a:t>
            </a:r>
            <a:endParaRPr/>
          </a:p>
        </p:txBody>
      </p:sp>
      <p:sp>
        <p:nvSpPr>
          <p:cNvPr id="634" name="Google Shape;634;p35"/>
          <p:cNvSpPr/>
          <p:nvPr/>
        </p:nvSpPr>
        <p:spPr>
          <a:xfrm>
            <a:off x="3573550" y="2415975"/>
            <a:ext cx="1974000" cy="360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635" name="Google Shape;635;p35"/>
          <p:cNvSpPr/>
          <p:nvPr/>
        </p:nvSpPr>
        <p:spPr>
          <a:xfrm>
            <a:off x="5260900" y="2505975"/>
            <a:ext cx="190200" cy="180000"/>
          </a:xfrm>
          <a:prstGeom prst="mathMinus">
            <a:avLst>
              <a:gd fmla="val 23520" name="adj1"/>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3585000" y="3738438"/>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 have [x number] of job notification</a:t>
            </a:r>
            <a:endParaRPr/>
          </a:p>
        </p:txBody>
      </p:sp>
      <p:sp>
        <p:nvSpPr>
          <p:cNvPr id="637" name="Google Shape;637;p35"/>
          <p:cNvSpPr txBox="1"/>
          <p:nvPr/>
        </p:nvSpPr>
        <p:spPr>
          <a:xfrm>
            <a:off x="3585000" y="2091950"/>
            <a:ext cx="678900" cy="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Current Status</a:t>
            </a:r>
            <a:endParaRPr sz="600"/>
          </a:p>
        </p:txBody>
      </p:sp>
      <p:sp>
        <p:nvSpPr>
          <p:cNvPr id="638" name="Google Shape;638;p35"/>
          <p:cNvSpPr txBox="1"/>
          <p:nvPr/>
        </p:nvSpPr>
        <p:spPr>
          <a:xfrm>
            <a:off x="4918250" y="2099000"/>
            <a:ext cx="578400" cy="16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t>Next Level</a:t>
            </a:r>
            <a:endParaRPr sz="600"/>
          </a:p>
        </p:txBody>
      </p:sp>
      <p:sp>
        <p:nvSpPr>
          <p:cNvPr id="639" name="Google Shape;639;p35"/>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Points &amp; Rewards program in team member app</a:t>
            </a:r>
            <a:endParaRPr/>
          </a:p>
        </p:txBody>
      </p:sp>
      <p:sp>
        <p:nvSpPr>
          <p:cNvPr id="640" name="Google Shape;640;p35"/>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explains and shows the points feature module in the dashboard of the team member app.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The module is accordion style, so when the plus button is clicked, an accordion style menu opens up revealing current ways a team member can earn more points, as well as what those points will lead to.</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They will also be able to see tasks/ points earned over the past 30 days.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Certain initiatives will be in text format with hyperlinks to sources which will enable them to complete certain tasks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Initiatives, and their hyperlinks will be assigned in the dashboard and will be specific to:</a:t>
            </a:r>
            <a:endParaRPr sz="900"/>
          </a:p>
          <a:p>
            <a:pPr indent="-285750" lvl="0" marL="457200" rtl="0" algn="l">
              <a:spcBef>
                <a:spcPts val="0"/>
              </a:spcBef>
              <a:spcAft>
                <a:spcPts val="0"/>
              </a:spcAft>
              <a:buSzPts val="900"/>
              <a:buChar char="●"/>
            </a:pPr>
            <a:r>
              <a:rPr lang="en" sz="900"/>
              <a:t>A location</a:t>
            </a:r>
            <a:endParaRPr sz="900"/>
          </a:p>
          <a:p>
            <a:pPr indent="-285750" lvl="0" marL="457200" rtl="0" algn="l">
              <a:spcBef>
                <a:spcPts val="0"/>
              </a:spcBef>
              <a:spcAft>
                <a:spcPts val="0"/>
              </a:spcAft>
              <a:buSzPts val="900"/>
              <a:buChar char="●"/>
            </a:pPr>
            <a:r>
              <a:rPr lang="en" sz="900"/>
              <a:t>A certain team member position and/or rank</a:t>
            </a:r>
            <a:endParaRPr sz="900"/>
          </a:p>
          <a:p>
            <a:pPr indent="-285750" lvl="0" marL="457200" rtl="0" algn="l">
              <a:spcBef>
                <a:spcPts val="0"/>
              </a:spcBef>
              <a:spcAft>
                <a:spcPts val="0"/>
              </a:spcAft>
              <a:buSzPts val="900"/>
              <a:buChar char="●"/>
            </a:pPr>
            <a:r>
              <a:rPr lang="en" sz="900"/>
              <a:t>An individual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641" name="Google Shape;641;p35"/>
          <p:cNvSpPr/>
          <p:nvPr/>
        </p:nvSpPr>
        <p:spPr>
          <a:xfrm>
            <a:off x="2291950" y="2252475"/>
            <a:ext cx="1113300" cy="6870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grpSp>
        <p:nvGrpSpPr>
          <p:cNvPr id="646" name="Google Shape;646;p36"/>
          <p:cNvGrpSpPr/>
          <p:nvPr/>
        </p:nvGrpSpPr>
        <p:grpSpPr>
          <a:xfrm>
            <a:off x="1713625" y="491350"/>
            <a:ext cx="7574525" cy="4358175"/>
            <a:chOff x="1467775" y="642925"/>
            <a:chExt cx="7574525" cy="4358175"/>
          </a:xfrm>
        </p:grpSpPr>
        <p:pic>
          <p:nvPicPr>
            <p:cNvPr id="647" name="Google Shape;647;p36"/>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648" name="Google Shape;648;p36"/>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6"/>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Rewards Program</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650" name="Google Shape;650;p36"/>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6"/>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6"/>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 name="Google Shape;653;p36"/>
          <p:cNvSpPr/>
          <p:nvPr/>
        </p:nvSpPr>
        <p:spPr>
          <a:xfrm flipH="1">
            <a:off x="3856525" y="8695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6"/>
          <p:cNvSpPr txBox="1"/>
          <p:nvPr/>
        </p:nvSpPr>
        <p:spPr>
          <a:xfrm>
            <a:off x="0" y="142700"/>
            <a:ext cx="21567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Points &amp; Rewards Program in Dashboard</a:t>
            </a:r>
            <a:endParaRPr/>
          </a:p>
        </p:txBody>
      </p:sp>
      <p:sp>
        <p:nvSpPr>
          <p:cNvPr id="655" name="Google Shape;655;p36"/>
          <p:cNvSpPr txBox="1"/>
          <p:nvPr/>
        </p:nvSpPr>
        <p:spPr>
          <a:xfrm>
            <a:off x="0" y="691050"/>
            <a:ext cx="2649900" cy="4267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In Dashboard Admin must be able to create and send out notifications for Points &amp; Rewards program to both customers and team members.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These will be the necessary inputs to create and send a points &amp; rewards program:</a:t>
            </a:r>
            <a:endParaRPr sz="800"/>
          </a:p>
          <a:p>
            <a:pPr indent="0" lvl="0" marL="0" rtl="0" algn="l">
              <a:spcBef>
                <a:spcPts val="0"/>
              </a:spcBef>
              <a:spcAft>
                <a:spcPts val="0"/>
              </a:spcAft>
              <a:buNone/>
            </a:pPr>
            <a:r>
              <a:t/>
            </a:r>
            <a:endParaRPr sz="800"/>
          </a:p>
          <a:p>
            <a:pPr indent="-279400" lvl="0" marL="457200" rtl="0" algn="l">
              <a:spcBef>
                <a:spcPts val="0"/>
              </a:spcBef>
              <a:spcAft>
                <a:spcPts val="0"/>
              </a:spcAft>
              <a:buSzPts val="800"/>
              <a:buChar char="●"/>
            </a:pPr>
            <a:r>
              <a:rPr lang="en" sz="800"/>
              <a:t>Location</a:t>
            </a:r>
            <a:endParaRPr sz="800"/>
          </a:p>
          <a:p>
            <a:pPr indent="-279400" lvl="1" marL="914400" rtl="0" algn="l">
              <a:spcBef>
                <a:spcPts val="0"/>
              </a:spcBef>
              <a:spcAft>
                <a:spcPts val="0"/>
              </a:spcAft>
              <a:buSzPts val="800"/>
              <a:buChar char="○"/>
            </a:pPr>
            <a:r>
              <a:rPr lang="en" sz="800"/>
              <a:t>Choose which location will receive points and rewards offer</a:t>
            </a:r>
            <a:endParaRPr sz="800"/>
          </a:p>
          <a:p>
            <a:pPr indent="-279400" lvl="0" marL="457200" rtl="0" algn="l">
              <a:spcBef>
                <a:spcPts val="0"/>
              </a:spcBef>
              <a:spcAft>
                <a:spcPts val="0"/>
              </a:spcAft>
              <a:buSzPts val="800"/>
              <a:buChar char="●"/>
            </a:pPr>
            <a:r>
              <a:rPr lang="en" sz="800"/>
              <a:t>User Type</a:t>
            </a:r>
            <a:endParaRPr sz="800"/>
          </a:p>
          <a:p>
            <a:pPr indent="-279400" lvl="1" marL="914400" rtl="0" algn="l">
              <a:spcBef>
                <a:spcPts val="0"/>
              </a:spcBef>
              <a:spcAft>
                <a:spcPts val="0"/>
              </a:spcAft>
              <a:buSzPts val="800"/>
              <a:buChar char="○"/>
            </a:pPr>
            <a:r>
              <a:rPr lang="en" sz="800"/>
              <a:t>Customer</a:t>
            </a:r>
            <a:endParaRPr sz="800"/>
          </a:p>
          <a:p>
            <a:pPr indent="-279400" lvl="1" marL="914400" rtl="0" algn="l">
              <a:spcBef>
                <a:spcPts val="0"/>
              </a:spcBef>
              <a:spcAft>
                <a:spcPts val="0"/>
              </a:spcAft>
              <a:buSzPts val="800"/>
              <a:buChar char="○"/>
            </a:pPr>
            <a:r>
              <a:rPr lang="en" sz="800"/>
              <a:t>Team Member</a:t>
            </a:r>
            <a:endParaRPr sz="800"/>
          </a:p>
          <a:p>
            <a:pPr indent="-279400" lvl="0" marL="457200" rtl="0" algn="l">
              <a:spcBef>
                <a:spcPts val="0"/>
              </a:spcBef>
              <a:spcAft>
                <a:spcPts val="0"/>
              </a:spcAft>
              <a:buSzPts val="800"/>
              <a:buChar char="●"/>
            </a:pPr>
            <a:r>
              <a:rPr lang="en" sz="800"/>
              <a:t>User Role</a:t>
            </a:r>
            <a:endParaRPr sz="800"/>
          </a:p>
          <a:p>
            <a:pPr indent="-279400" lvl="1" marL="914400" rtl="0" algn="l">
              <a:spcBef>
                <a:spcPts val="0"/>
              </a:spcBef>
              <a:spcAft>
                <a:spcPts val="0"/>
              </a:spcAft>
              <a:buSzPts val="800"/>
              <a:buChar char="○"/>
            </a:pPr>
            <a:r>
              <a:rPr lang="en" sz="800"/>
              <a:t>Customer</a:t>
            </a:r>
            <a:endParaRPr sz="800"/>
          </a:p>
          <a:p>
            <a:pPr indent="-279400" lvl="2" marL="1371600" rtl="0" algn="l">
              <a:spcBef>
                <a:spcPts val="0"/>
              </a:spcBef>
              <a:spcAft>
                <a:spcPts val="0"/>
              </a:spcAft>
              <a:buSzPts val="800"/>
              <a:buChar char="■"/>
            </a:pPr>
            <a:r>
              <a:rPr lang="en" sz="800"/>
              <a:t>Active</a:t>
            </a:r>
            <a:endParaRPr sz="800"/>
          </a:p>
          <a:p>
            <a:pPr indent="-279400" lvl="2" marL="1371600" rtl="0" algn="l">
              <a:spcBef>
                <a:spcPts val="0"/>
              </a:spcBef>
              <a:spcAft>
                <a:spcPts val="0"/>
              </a:spcAft>
              <a:buSzPts val="800"/>
              <a:buChar char="■"/>
            </a:pPr>
            <a:r>
              <a:rPr lang="en" sz="800"/>
              <a:t>Inactive</a:t>
            </a:r>
            <a:endParaRPr sz="800"/>
          </a:p>
          <a:p>
            <a:pPr indent="-279400" lvl="2" marL="1371600" rtl="0" algn="l">
              <a:spcBef>
                <a:spcPts val="0"/>
              </a:spcBef>
              <a:spcAft>
                <a:spcPts val="0"/>
              </a:spcAft>
              <a:buSzPts val="800"/>
              <a:buChar char="■"/>
            </a:pPr>
            <a:r>
              <a:rPr lang="en" sz="800"/>
              <a:t>Incomplete</a:t>
            </a:r>
            <a:endParaRPr sz="800"/>
          </a:p>
          <a:p>
            <a:pPr indent="-279400" lvl="1" marL="914400" rtl="0" algn="l">
              <a:spcBef>
                <a:spcPts val="0"/>
              </a:spcBef>
              <a:spcAft>
                <a:spcPts val="0"/>
              </a:spcAft>
              <a:buSzPts val="800"/>
              <a:buChar char="○"/>
            </a:pPr>
            <a:r>
              <a:rPr lang="en" sz="800"/>
              <a:t>Team Member</a:t>
            </a:r>
            <a:endParaRPr sz="800"/>
          </a:p>
          <a:p>
            <a:pPr indent="-279400" lvl="2" marL="1371600" rtl="0" algn="l">
              <a:spcBef>
                <a:spcPts val="0"/>
              </a:spcBef>
              <a:spcAft>
                <a:spcPts val="0"/>
              </a:spcAft>
              <a:buSzPts val="800"/>
              <a:buChar char="■"/>
            </a:pPr>
            <a:r>
              <a:rPr lang="en" sz="800"/>
              <a:t>Prospect</a:t>
            </a:r>
            <a:endParaRPr sz="800"/>
          </a:p>
          <a:p>
            <a:pPr indent="-279400" lvl="2" marL="1371600" rtl="0" algn="l">
              <a:spcBef>
                <a:spcPts val="0"/>
              </a:spcBef>
              <a:spcAft>
                <a:spcPts val="0"/>
              </a:spcAft>
              <a:buSzPts val="800"/>
              <a:buChar char="■"/>
            </a:pPr>
            <a:r>
              <a:rPr lang="en" sz="800"/>
              <a:t>Rookie</a:t>
            </a:r>
            <a:endParaRPr sz="800"/>
          </a:p>
          <a:p>
            <a:pPr indent="-279400" lvl="2" marL="1371600" rtl="0" algn="l">
              <a:spcBef>
                <a:spcPts val="0"/>
              </a:spcBef>
              <a:spcAft>
                <a:spcPts val="0"/>
              </a:spcAft>
              <a:buSzPts val="800"/>
              <a:buChar char="■"/>
            </a:pPr>
            <a:r>
              <a:rPr lang="en" sz="800"/>
              <a:t>Starter</a:t>
            </a:r>
            <a:endParaRPr sz="800"/>
          </a:p>
          <a:p>
            <a:pPr indent="-279400" lvl="2" marL="1371600" rtl="0" algn="l">
              <a:spcBef>
                <a:spcPts val="0"/>
              </a:spcBef>
              <a:spcAft>
                <a:spcPts val="0"/>
              </a:spcAft>
              <a:buSzPts val="800"/>
              <a:buChar char="■"/>
            </a:pPr>
            <a:r>
              <a:rPr lang="en" sz="800"/>
              <a:t>All-Star</a:t>
            </a:r>
            <a:endParaRPr sz="800"/>
          </a:p>
          <a:p>
            <a:pPr indent="-279400" lvl="2" marL="1371600" rtl="0" algn="l">
              <a:spcBef>
                <a:spcPts val="0"/>
              </a:spcBef>
              <a:spcAft>
                <a:spcPts val="0"/>
              </a:spcAft>
              <a:buSzPts val="800"/>
              <a:buChar char="■"/>
            </a:pPr>
            <a:r>
              <a:rPr lang="en" sz="800"/>
              <a:t>Veteran</a:t>
            </a:r>
            <a:endParaRPr sz="800"/>
          </a:p>
          <a:p>
            <a:pPr indent="-279400" lvl="2" marL="1371600" rtl="0" algn="l">
              <a:spcBef>
                <a:spcPts val="0"/>
              </a:spcBef>
              <a:spcAft>
                <a:spcPts val="0"/>
              </a:spcAft>
              <a:buSzPts val="800"/>
              <a:buChar char="■"/>
            </a:pPr>
            <a:r>
              <a:rPr lang="en" sz="800"/>
              <a:t>Legend</a:t>
            </a:r>
            <a:endParaRPr sz="800"/>
          </a:p>
          <a:p>
            <a:pPr indent="-279400" lvl="0" marL="457200" rtl="0" algn="l">
              <a:spcBef>
                <a:spcPts val="0"/>
              </a:spcBef>
              <a:spcAft>
                <a:spcPts val="0"/>
              </a:spcAft>
              <a:buSzPts val="800"/>
              <a:buChar char="●"/>
            </a:pPr>
            <a:r>
              <a:rPr lang="en" sz="800"/>
              <a:t>Points assigned</a:t>
            </a:r>
            <a:endParaRPr sz="800"/>
          </a:p>
          <a:p>
            <a:pPr indent="-279400" lvl="1" marL="914400" rtl="0" algn="l">
              <a:spcBef>
                <a:spcPts val="0"/>
              </a:spcBef>
              <a:spcAft>
                <a:spcPts val="0"/>
              </a:spcAft>
              <a:buSzPts val="800"/>
              <a:buChar char="○"/>
            </a:pPr>
            <a:r>
              <a:rPr lang="en" sz="800"/>
              <a:t>Number of points for offer</a:t>
            </a:r>
            <a:endParaRPr sz="800"/>
          </a:p>
          <a:p>
            <a:pPr indent="-279400" lvl="0" marL="457200" rtl="0" algn="l">
              <a:spcBef>
                <a:spcPts val="0"/>
              </a:spcBef>
              <a:spcAft>
                <a:spcPts val="0"/>
              </a:spcAft>
              <a:buSzPts val="800"/>
              <a:buChar char="●"/>
            </a:pPr>
            <a:r>
              <a:rPr lang="en" sz="800"/>
              <a:t>Text</a:t>
            </a:r>
            <a:endParaRPr sz="800"/>
          </a:p>
          <a:p>
            <a:pPr indent="-279400" lvl="1" marL="914400" rtl="0" algn="l">
              <a:spcBef>
                <a:spcPts val="0"/>
              </a:spcBef>
              <a:spcAft>
                <a:spcPts val="0"/>
              </a:spcAft>
              <a:buSzPts val="800"/>
              <a:buChar char="○"/>
            </a:pPr>
            <a:r>
              <a:rPr lang="en" sz="800"/>
              <a:t>What will the offer say in the app</a:t>
            </a:r>
            <a:endParaRPr sz="800"/>
          </a:p>
          <a:p>
            <a:pPr indent="-279400" lvl="0" marL="457200" rtl="0" algn="l">
              <a:spcBef>
                <a:spcPts val="0"/>
              </a:spcBef>
              <a:spcAft>
                <a:spcPts val="0"/>
              </a:spcAft>
              <a:buSzPts val="800"/>
              <a:buChar char="●"/>
            </a:pPr>
            <a:r>
              <a:rPr lang="en" sz="800"/>
              <a:t>Hyperlinks</a:t>
            </a:r>
            <a:endParaRPr sz="800"/>
          </a:p>
          <a:p>
            <a:pPr indent="-279400" lvl="1" marL="914400" rtl="0" algn="l">
              <a:spcBef>
                <a:spcPts val="0"/>
              </a:spcBef>
              <a:spcAft>
                <a:spcPts val="0"/>
              </a:spcAft>
              <a:buSzPts val="800"/>
              <a:buChar char="○"/>
            </a:pPr>
            <a:r>
              <a:rPr lang="en" sz="800"/>
              <a:t>Hyperlink (to app or website) to click within app and complete task</a:t>
            </a:r>
            <a:endParaRPr sz="800"/>
          </a:p>
          <a:p>
            <a:pPr indent="0" lvl="0" marL="0" rtl="0" algn="l">
              <a:spcBef>
                <a:spcPts val="0"/>
              </a:spcBef>
              <a:spcAft>
                <a:spcPts val="0"/>
              </a:spcAft>
              <a:buNone/>
            </a:pPr>
            <a:r>
              <a:t/>
            </a:r>
            <a:endParaRPr sz="800"/>
          </a:p>
        </p:txBody>
      </p:sp>
      <p:sp>
        <p:nvSpPr>
          <p:cNvPr id="656" name="Google Shape;656;p36"/>
          <p:cNvSpPr/>
          <p:nvPr/>
        </p:nvSpPr>
        <p:spPr>
          <a:xfrm>
            <a:off x="2868700" y="2630025"/>
            <a:ext cx="770100" cy="165900"/>
          </a:xfrm>
          <a:prstGeom prst="roundRect">
            <a:avLst>
              <a:gd fmla="val 16667" name="adj"/>
            </a:avLst>
          </a:prstGeom>
          <a:solidFill>
            <a:srgbClr val="CFE2F3">
              <a:alpha val="413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 Upcoming Appointment Module</a:t>
            </a:r>
            <a:endParaRPr/>
          </a:p>
        </p:txBody>
      </p:sp>
      <p:sp>
        <p:nvSpPr>
          <p:cNvPr id="662" name="Google Shape;662;p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 App</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3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668" name="Google Shape;668;p38"/>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sp>
        <p:nvSpPr>
          <p:cNvPr id="669" name="Google Shape;669;p38"/>
          <p:cNvSpPr txBox="1"/>
          <p:nvPr/>
        </p:nvSpPr>
        <p:spPr>
          <a:xfrm>
            <a:off x="3612550" y="1401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0</a:t>
            </a:r>
            <a:endParaRPr sz="1800"/>
          </a:p>
          <a:p>
            <a:pPr indent="0" lvl="0" marL="0" rtl="0" algn="l">
              <a:spcBef>
                <a:spcPts val="0"/>
              </a:spcBef>
              <a:spcAft>
                <a:spcPts val="0"/>
              </a:spcAft>
              <a:buNone/>
            </a:pPr>
            <a:r>
              <a:rPr lang="en" sz="900"/>
              <a:t>Points</a:t>
            </a:r>
            <a:endParaRPr sz="900"/>
          </a:p>
        </p:txBody>
      </p:sp>
      <p:sp>
        <p:nvSpPr>
          <p:cNvPr id="670" name="Google Shape;670;p38"/>
          <p:cNvSpPr txBox="1"/>
          <p:nvPr/>
        </p:nvSpPr>
        <p:spPr>
          <a:xfrm>
            <a:off x="4463975" y="1401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t>$13.00</a:t>
            </a:r>
            <a:endParaRPr sz="1500"/>
          </a:p>
          <a:p>
            <a:pPr indent="0" lvl="0" marL="0" rtl="0" algn="r">
              <a:spcBef>
                <a:spcPts val="0"/>
              </a:spcBef>
              <a:spcAft>
                <a:spcPts val="0"/>
              </a:spcAft>
              <a:buNone/>
            </a:pPr>
            <a:r>
              <a:rPr lang="en" sz="900"/>
              <a:t>Hourly Rate</a:t>
            </a:r>
            <a:endParaRPr sz="900"/>
          </a:p>
        </p:txBody>
      </p:sp>
      <p:sp>
        <p:nvSpPr>
          <p:cNvPr id="671" name="Google Shape;671;p38"/>
          <p:cNvSpPr/>
          <p:nvPr/>
        </p:nvSpPr>
        <p:spPr>
          <a:xfrm>
            <a:off x="3887653" y="1928700"/>
            <a:ext cx="141325" cy="90900"/>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 name="Google Shape;672;p38"/>
          <p:cNvGrpSpPr/>
          <p:nvPr/>
        </p:nvGrpSpPr>
        <p:grpSpPr>
          <a:xfrm>
            <a:off x="3596550" y="4284550"/>
            <a:ext cx="1950900" cy="360000"/>
            <a:chOff x="3596550" y="4284550"/>
            <a:chExt cx="1950900" cy="360000"/>
          </a:xfrm>
        </p:grpSpPr>
        <p:sp>
          <p:nvSpPr>
            <p:cNvPr id="673" name="Google Shape;673;p3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4" name="Google Shape;674;p38"/>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675" name="Google Shape;675;p3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676" name="Google Shape;676;p38"/>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677" name="Google Shape;677;p38"/>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678" name="Google Shape;678;p38"/>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679" name="Google Shape;679;p38"/>
          <p:cNvGrpSpPr/>
          <p:nvPr/>
        </p:nvGrpSpPr>
        <p:grpSpPr>
          <a:xfrm>
            <a:off x="3658000" y="2041100"/>
            <a:ext cx="1793100" cy="90900"/>
            <a:chOff x="3664450" y="2181050"/>
            <a:chExt cx="1793100" cy="90900"/>
          </a:xfrm>
        </p:grpSpPr>
        <p:cxnSp>
          <p:nvCxnSpPr>
            <p:cNvPr id="680" name="Google Shape;680;p38"/>
            <p:cNvCxnSpPr/>
            <p:nvPr/>
          </p:nvCxnSpPr>
          <p:spPr>
            <a:xfrm>
              <a:off x="3664450" y="2226500"/>
              <a:ext cx="1793100" cy="0"/>
            </a:xfrm>
            <a:prstGeom prst="straightConnector1">
              <a:avLst/>
            </a:prstGeom>
            <a:noFill/>
            <a:ln cap="flat" cmpd="sng" w="28575">
              <a:solidFill>
                <a:schemeClr val="dk2"/>
              </a:solidFill>
              <a:prstDash val="solid"/>
              <a:round/>
              <a:headEnd len="med" w="med" type="none"/>
              <a:tailEnd len="med" w="med" type="none"/>
            </a:ln>
          </p:spPr>
        </p:cxnSp>
        <p:sp>
          <p:nvSpPr>
            <p:cNvPr id="681" name="Google Shape;681;p38"/>
            <p:cNvSpPr/>
            <p:nvPr/>
          </p:nvSpPr>
          <p:spPr>
            <a:xfrm>
              <a:off x="38318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8"/>
            <p:cNvSpPr/>
            <p:nvPr/>
          </p:nvSpPr>
          <p:spPr>
            <a:xfrm>
              <a:off x="4091338"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8"/>
            <p:cNvSpPr/>
            <p:nvPr/>
          </p:nvSpPr>
          <p:spPr>
            <a:xfrm>
              <a:off x="43523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4613363"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48910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51724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 name="Google Shape;687;p38"/>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Upcoming Shift Module</a:t>
            </a:r>
            <a:endParaRPr>
              <a:solidFill>
                <a:schemeClr val="dk1"/>
              </a:solidFill>
            </a:endParaRPr>
          </a:p>
          <a:p>
            <a:pPr indent="0" lvl="0" marL="0" rtl="0" algn="l">
              <a:spcBef>
                <a:spcPts val="0"/>
              </a:spcBef>
              <a:spcAft>
                <a:spcPts val="0"/>
              </a:spcAft>
              <a:buNone/>
            </a:pPr>
            <a:r>
              <a:t/>
            </a:r>
            <a:endParaRPr/>
          </a:p>
        </p:txBody>
      </p:sp>
      <p:sp>
        <p:nvSpPr>
          <p:cNvPr id="688" name="Google Shape;688;p38"/>
          <p:cNvSpPr txBox="1"/>
          <p:nvPr/>
        </p:nvSpPr>
        <p:spPr>
          <a:xfrm>
            <a:off x="248525" y="69105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In the home screen of the team member app, user will be able to see a module which represents their next upcoming shift.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Upon clicking that module, the user will be taken inside the next upcoming shift where they can view and manage shift details.</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
        <p:nvSpPr>
          <p:cNvPr id="689" name="Google Shape;689;p38"/>
          <p:cNvSpPr/>
          <p:nvPr/>
        </p:nvSpPr>
        <p:spPr>
          <a:xfrm>
            <a:off x="3585000" y="1007788"/>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Your next upcoming appointment is [date] at [time]</a:t>
            </a:r>
            <a:endParaRPr/>
          </a:p>
        </p:txBody>
      </p:sp>
      <p:sp>
        <p:nvSpPr>
          <p:cNvPr id="690" name="Google Shape;690;p38"/>
          <p:cNvSpPr/>
          <p:nvPr/>
        </p:nvSpPr>
        <p:spPr>
          <a:xfrm>
            <a:off x="3573550" y="2415975"/>
            <a:ext cx="1974000" cy="360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691" name="Google Shape;691;p38"/>
          <p:cNvSpPr/>
          <p:nvPr/>
        </p:nvSpPr>
        <p:spPr>
          <a:xfrm>
            <a:off x="5260900" y="2505975"/>
            <a:ext cx="190200" cy="180000"/>
          </a:xfrm>
          <a:prstGeom prst="mathPlus">
            <a:avLst>
              <a:gd fmla="val 23520" name="adj1"/>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8"/>
          <p:cNvSpPr/>
          <p:nvPr/>
        </p:nvSpPr>
        <p:spPr>
          <a:xfrm>
            <a:off x="3579100" y="2904263"/>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 have [x number] of job notification</a:t>
            </a:r>
            <a:endParaRPr/>
          </a:p>
        </p:txBody>
      </p:sp>
      <p:sp>
        <p:nvSpPr>
          <p:cNvPr id="693" name="Google Shape;693;p38"/>
          <p:cNvSpPr txBox="1"/>
          <p:nvPr/>
        </p:nvSpPr>
        <p:spPr>
          <a:xfrm>
            <a:off x="3585000" y="2091950"/>
            <a:ext cx="678900" cy="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Current Status</a:t>
            </a:r>
            <a:endParaRPr sz="600"/>
          </a:p>
        </p:txBody>
      </p:sp>
      <p:sp>
        <p:nvSpPr>
          <p:cNvPr id="694" name="Google Shape;694;p38"/>
          <p:cNvSpPr txBox="1"/>
          <p:nvPr/>
        </p:nvSpPr>
        <p:spPr>
          <a:xfrm>
            <a:off x="4918250" y="2099000"/>
            <a:ext cx="578400" cy="16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t>Next Level</a:t>
            </a:r>
            <a:endParaRPr sz="600"/>
          </a:p>
        </p:txBody>
      </p:sp>
      <p:sp>
        <p:nvSpPr>
          <p:cNvPr id="695" name="Google Shape;695;p38"/>
          <p:cNvSpPr/>
          <p:nvPr/>
        </p:nvSpPr>
        <p:spPr>
          <a:xfrm>
            <a:off x="3579100" y="3486475"/>
            <a:ext cx="19740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Message Board</a:t>
            </a:r>
            <a:endParaRPr b="1" sz="1100" u="sng">
              <a:solidFill>
                <a:schemeClr val="dk1"/>
              </a:solidFill>
            </a:endParaRPr>
          </a:p>
        </p:txBody>
      </p:sp>
      <p:sp>
        <p:nvSpPr>
          <p:cNvPr id="696" name="Google Shape;696;p38"/>
          <p:cNvSpPr/>
          <p:nvPr/>
        </p:nvSpPr>
        <p:spPr>
          <a:xfrm>
            <a:off x="2515350" y="882268"/>
            <a:ext cx="1097100" cy="5457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3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702" name="Google Shape;702;p39"/>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703" name="Google Shape;703;p39"/>
          <p:cNvGrpSpPr/>
          <p:nvPr/>
        </p:nvGrpSpPr>
        <p:grpSpPr>
          <a:xfrm>
            <a:off x="3586200" y="2998825"/>
            <a:ext cx="1950900" cy="320100"/>
            <a:chOff x="3586200" y="3404100"/>
            <a:chExt cx="1950900" cy="320100"/>
          </a:xfrm>
        </p:grpSpPr>
        <p:sp>
          <p:nvSpPr>
            <p:cNvPr id="704" name="Google Shape;704;p39"/>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705" name="Google Shape;705;p39"/>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39"/>
          <p:cNvGrpSpPr/>
          <p:nvPr/>
        </p:nvGrpSpPr>
        <p:grpSpPr>
          <a:xfrm>
            <a:off x="3596550" y="4284550"/>
            <a:ext cx="1950900" cy="360000"/>
            <a:chOff x="3596550" y="4284550"/>
            <a:chExt cx="1950900" cy="360000"/>
          </a:xfrm>
        </p:grpSpPr>
        <p:sp>
          <p:nvSpPr>
            <p:cNvPr id="707" name="Google Shape;707;p3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8" name="Google Shape;708;p39"/>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709" name="Google Shape;709;p3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710" name="Google Shape;710;p39"/>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711" name="Google Shape;711;p39"/>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712" name="Google Shape;712;p39"/>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713" name="Google Shape;713;p39"/>
          <p:cNvGrpSpPr/>
          <p:nvPr/>
        </p:nvGrpSpPr>
        <p:grpSpPr>
          <a:xfrm>
            <a:off x="3595650" y="477875"/>
            <a:ext cx="1952700" cy="1405413"/>
            <a:chOff x="3595650" y="477875"/>
            <a:chExt cx="1952700" cy="1405413"/>
          </a:xfrm>
        </p:grpSpPr>
        <p:grpSp>
          <p:nvGrpSpPr>
            <p:cNvPr id="714" name="Google Shape;714;p39"/>
            <p:cNvGrpSpPr/>
            <p:nvPr/>
          </p:nvGrpSpPr>
          <p:grpSpPr>
            <a:xfrm>
              <a:off x="3595650" y="477875"/>
              <a:ext cx="1952700" cy="1405413"/>
              <a:chOff x="3595650" y="1403475"/>
              <a:chExt cx="1952700" cy="1405413"/>
            </a:xfrm>
          </p:grpSpPr>
          <p:sp>
            <p:nvSpPr>
              <p:cNvPr id="715" name="Google Shape;715;p39"/>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9"/>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717" name="Google Shape;717;p39"/>
              <p:cNvGrpSpPr/>
              <p:nvPr/>
            </p:nvGrpSpPr>
            <p:grpSpPr>
              <a:xfrm>
                <a:off x="3595650" y="2323188"/>
                <a:ext cx="1952700" cy="485700"/>
                <a:chOff x="3595650" y="2377325"/>
                <a:chExt cx="1952700" cy="485700"/>
              </a:xfrm>
            </p:grpSpPr>
            <p:sp>
              <p:nvSpPr>
                <p:cNvPr id="718" name="Google Shape;718;p39"/>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9" name="Google Shape;719;p39"/>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720" name="Google Shape;720;p39"/>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9"/>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9"/>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 name="Google Shape;723;p39"/>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724" name="Google Shape;724;p39"/>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725" name="Google Shape;725;p39"/>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726" name="Google Shape;726;p39"/>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727" name="Google Shape;727;p39"/>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728" name="Google Shape;728;p39"/>
          <p:cNvSpPr txBox="1"/>
          <p:nvPr/>
        </p:nvSpPr>
        <p:spPr>
          <a:xfrm>
            <a:off x="243300" y="148075"/>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Upcoming Shift Module</a:t>
            </a:r>
            <a:endParaRPr/>
          </a:p>
        </p:txBody>
      </p:sp>
      <p:sp>
        <p:nvSpPr>
          <p:cNvPr id="729" name="Google Shape;729;p39"/>
          <p:cNvSpPr txBox="1"/>
          <p:nvPr/>
        </p:nvSpPr>
        <p:spPr>
          <a:xfrm>
            <a:off x="275525" y="1001575"/>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Once a user clicks their upcoming shift, it will take them inside of that shift where they can view/edit and update details.</a:t>
            </a:r>
            <a:endParaRPr sz="900"/>
          </a:p>
        </p:txBody>
      </p:sp>
      <p:sp>
        <p:nvSpPr>
          <p:cNvPr id="730" name="Google Shape;730;p39"/>
          <p:cNvSpPr/>
          <p:nvPr/>
        </p:nvSpPr>
        <p:spPr>
          <a:xfrm>
            <a:off x="3586200" y="3871271"/>
            <a:ext cx="19509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4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G.Notifications for Upcoming Appointments</a:t>
            </a:r>
            <a:endParaRPr/>
          </a:p>
        </p:txBody>
      </p:sp>
      <p:sp>
        <p:nvSpPr>
          <p:cNvPr id="736" name="Google Shape;736;p4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 App</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pic>
        <p:nvPicPr>
          <p:cNvPr id="741" name="Google Shape;741;p4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742" name="Google Shape;742;p41"/>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sp>
        <p:nvSpPr>
          <p:cNvPr id="743" name="Google Shape;743;p41"/>
          <p:cNvSpPr txBox="1"/>
          <p:nvPr/>
        </p:nvSpPr>
        <p:spPr>
          <a:xfrm>
            <a:off x="3612550" y="1401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0</a:t>
            </a:r>
            <a:endParaRPr sz="1800"/>
          </a:p>
          <a:p>
            <a:pPr indent="0" lvl="0" marL="0" rtl="0" algn="l">
              <a:spcBef>
                <a:spcPts val="0"/>
              </a:spcBef>
              <a:spcAft>
                <a:spcPts val="0"/>
              </a:spcAft>
              <a:buNone/>
            </a:pPr>
            <a:r>
              <a:rPr lang="en" sz="900"/>
              <a:t>Points</a:t>
            </a:r>
            <a:endParaRPr sz="900"/>
          </a:p>
        </p:txBody>
      </p:sp>
      <p:sp>
        <p:nvSpPr>
          <p:cNvPr id="744" name="Google Shape;744;p41"/>
          <p:cNvSpPr txBox="1"/>
          <p:nvPr/>
        </p:nvSpPr>
        <p:spPr>
          <a:xfrm>
            <a:off x="4463975" y="1401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t>$13.00</a:t>
            </a:r>
            <a:endParaRPr sz="1500"/>
          </a:p>
          <a:p>
            <a:pPr indent="0" lvl="0" marL="0" rtl="0" algn="r">
              <a:spcBef>
                <a:spcPts val="0"/>
              </a:spcBef>
              <a:spcAft>
                <a:spcPts val="0"/>
              </a:spcAft>
              <a:buNone/>
            </a:pPr>
            <a:r>
              <a:rPr lang="en" sz="900"/>
              <a:t>Hourly Rate</a:t>
            </a:r>
            <a:endParaRPr sz="900"/>
          </a:p>
        </p:txBody>
      </p:sp>
      <p:sp>
        <p:nvSpPr>
          <p:cNvPr id="745" name="Google Shape;745;p41"/>
          <p:cNvSpPr/>
          <p:nvPr/>
        </p:nvSpPr>
        <p:spPr>
          <a:xfrm>
            <a:off x="3887653" y="1928700"/>
            <a:ext cx="141325" cy="90900"/>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 name="Google Shape;746;p41"/>
          <p:cNvGrpSpPr/>
          <p:nvPr/>
        </p:nvGrpSpPr>
        <p:grpSpPr>
          <a:xfrm>
            <a:off x="3596550" y="4284550"/>
            <a:ext cx="1950900" cy="360000"/>
            <a:chOff x="3596550" y="4284550"/>
            <a:chExt cx="1950900" cy="360000"/>
          </a:xfrm>
        </p:grpSpPr>
        <p:sp>
          <p:nvSpPr>
            <p:cNvPr id="747" name="Google Shape;747;p4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8" name="Google Shape;748;p41"/>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749" name="Google Shape;749;p41"/>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750" name="Google Shape;750;p41"/>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751" name="Google Shape;751;p41"/>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752" name="Google Shape;752;p41"/>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753" name="Google Shape;753;p41"/>
          <p:cNvGrpSpPr/>
          <p:nvPr/>
        </p:nvGrpSpPr>
        <p:grpSpPr>
          <a:xfrm>
            <a:off x="3658000" y="2041100"/>
            <a:ext cx="1793100" cy="90900"/>
            <a:chOff x="3664450" y="2181050"/>
            <a:chExt cx="1793100" cy="90900"/>
          </a:xfrm>
        </p:grpSpPr>
        <p:cxnSp>
          <p:nvCxnSpPr>
            <p:cNvPr id="754" name="Google Shape;754;p41"/>
            <p:cNvCxnSpPr/>
            <p:nvPr/>
          </p:nvCxnSpPr>
          <p:spPr>
            <a:xfrm>
              <a:off x="3664450" y="2226500"/>
              <a:ext cx="1793100" cy="0"/>
            </a:xfrm>
            <a:prstGeom prst="straightConnector1">
              <a:avLst/>
            </a:prstGeom>
            <a:noFill/>
            <a:ln cap="flat" cmpd="sng" w="28575">
              <a:solidFill>
                <a:schemeClr val="dk2"/>
              </a:solidFill>
              <a:prstDash val="solid"/>
              <a:round/>
              <a:headEnd len="med" w="med" type="none"/>
              <a:tailEnd len="med" w="med" type="none"/>
            </a:ln>
          </p:spPr>
        </p:cxnSp>
        <p:sp>
          <p:nvSpPr>
            <p:cNvPr id="755" name="Google Shape;755;p41"/>
            <p:cNvSpPr/>
            <p:nvPr/>
          </p:nvSpPr>
          <p:spPr>
            <a:xfrm>
              <a:off x="38318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1"/>
            <p:cNvSpPr/>
            <p:nvPr/>
          </p:nvSpPr>
          <p:spPr>
            <a:xfrm>
              <a:off x="4091338"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1"/>
            <p:cNvSpPr/>
            <p:nvPr/>
          </p:nvSpPr>
          <p:spPr>
            <a:xfrm>
              <a:off x="43523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1"/>
            <p:cNvSpPr/>
            <p:nvPr/>
          </p:nvSpPr>
          <p:spPr>
            <a:xfrm>
              <a:off x="4613363"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48910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51724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 name="Google Shape;761;p41"/>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txBox="1"/>
          <p:nvPr/>
        </p:nvSpPr>
        <p:spPr>
          <a:xfrm>
            <a:off x="248525" y="69105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sp>
        <p:nvSpPr>
          <p:cNvPr id="763" name="Google Shape;763;p41"/>
          <p:cNvSpPr/>
          <p:nvPr/>
        </p:nvSpPr>
        <p:spPr>
          <a:xfrm>
            <a:off x="3585000" y="1007788"/>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Your next upcoming appointment is [date] at [time]</a:t>
            </a:r>
            <a:endParaRPr/>
          </a:p>
        </p:txBody>
      </p:sp>
      <p:sp>
        <p:nvSpPr>
          <p:cNvPr id="764" name="Google Shape;764;p41"/>
          <p:cNvSpPr/>
          <p:nvPr/>
        </p:nvSpPr>
        <p:spPr>
          <a:xfrm>
            <a:off x="3573550" y="2415975"/>
            <a:ext cx="1974000" cy="360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765" name="Google Shape;765;p41"/>
          <p:cNvSpPr/>
          <p:nvPr/>
        </p:nvSpPr>
        <p:spPr>
          <a:xfrm>
            <a:off x="5260900" y="2505975"/>
            <a:ext cx="190200" cy="180000"/>
          </a:xfrm>
          <a:prstGeom prst="mathPlus">
            <a:avLst>
              <a:gd fmla="val 23520" name="adj1"/>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1"/>
          <p:cNvSpPr/>
          <p:nvPr/>
        </p:nvSpPr>
        <p:spPr>
          <a:xfrm>
            <a:off x="3579100" y="2904263"/>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 have [x number] of job notification</a:t>
            </a:r>
            <a:endParaRPr/>
          </a:p>
        </p:txBody>
      </p:sp>
      <p:sp>
        <p:nvSpPr>
          <p:cNvPr id="767" name="Google Shape;767;p41"/>
          <p:cNvSpPr txBox="1"/>
          <p:nvPr/>
        </p:nvSpPr>
        <p:spPr>
          <a:xfrm>
            <a:off x="3585000" y="2091950"/>
            <a:ext cx="678900" cy="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Current Status</a:t>
            </a:r>
            <a:endParaRPr sz="600"/>
          </a:p>
        </p:txBody>
      </p:sp>
      <p:sp>
        <p:nvSpPr>
          <p:cNvPr id="768" name="Google Shape;768;p41"/>
          <p:cNvSpPr txBox="1"/>
          <p:nvPr/>
        </p:nvSpPr>
        <p:spPr>
          <a:xfrm>
            <a:off x="4918250" y="2099000"/>
            <a:ext cx="578400" cy="16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t>Next Level</a:t>
            </a:r>
            <a:endParaRPr sz="600"/>
          </a:p>
        </p:txBody>
      </p:sp>
      <p:sp>
        <p:nvSpPr>
          <p:cNvPr id="769" name="Google Shape;769;p41"/>
          <p:cNvSpPr/>
          <p:nvPr/>
        </p:nvSpPr>
        <p:spPr>
          <a:xfrm>
            <a:off x="3579100" y="3486475"/>
            <a:ext cx="19740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Message Board</a:t>
            </a:r>
            <a:endParaRPr b="1" sz="1100" u="sng">
              <a:solidFill>
                <a:schemeClr val="dk1"/>
              </a:solidFill>
            </a:endParaRPr>
          </a:p>
        </p:txBody>
      </p:sp>
      <p:sp>
        <p:nvSpPr>
          <p:cNvPr id="770" name="Google Shape;770;p41"/>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Appointment Notifications</a:t>
            </a:r>
            <a:endParaRPr/>
          </a:p>
        </p:txBody>
      </p:sp>
      <p:sp>
        <p:nvSpPr>
          <p:cNvPr id="771" name="Google Shape;771;p41"/>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Whenever there are relevant appointment updates, a module will appear indicating such to the user. Upon clicking the module user will be taken to the notifications page</a:t>
            </a:r>
            <a:endParaRPr sz="900"/>
          </a:p>
        </p:txBody>
      </p:sp>
      <p:sp>
        <p:nvSpPr>
          <p:cNvPr id="772" name="Google Shape;772;p41"/>
          <p:cNvSpPr/>
          <p:nvPr/>
        </p:nvSpPr>
        <p:spPr>
          <a:xfrm>
            <a:off x="2065600" y="2858368"/>
            <a:ext cx="1097100" cy="5457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grpSp>
        <p:nvGrpSpPr>
          <p:cNvPr id="106" name="Google Shape;106;p15"/>
          <p:cNvGrpSpPr/>
          <p:nvPr/>
        </p:nvGrpSpPr>
        <p:grpSpPr>
          <a:xfrm>
            <a:off x="1637425" y="491350"/>
            <a:ext cx="7574525" cy="4358175"/>
            <a:chOff x="1467775" y="642925"/>
            <a:chExt cx="7574525" cy="4358175"/>
          </a:xfrm>
        </p:grpSpPr>
        <p:pic>
          <p:nvPicPr>
            <p:cNvPr id="107" name="Google Shape;107;p15"/>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108" name="Google Shape;108;p15"/>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110" name="Google Shape;110;p15"/>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5"/>
          <p:cNvSpPr/>
          <p:nvPr/>
        </p:nvSpPr>
        <p:spPr>
          <a:xfrm>
            <a:off x="2766502" y="2011050"/>
            <a:ext cx="567900" cy="159900"/>
          </a:xfrm>
          <a:prstGeom prst="roundRect">
            <a:avLst>
              <a:gd fmla="val 16667" name="adj"/>
            </a:avLst>
          </a:prstGeom>
          <a:solidFill>
            <a:srgbClr val="CFE2F3">
              <a:alpha val="55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flipH="1">
            <a:off x="3780325" y="8695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3798325" y="2089550"/>
            <a:ext cx="4283700" cy="43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a:off x="3900550" y="2161700"/>
            <a:ext cx="286200" cy="286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a:off x="3798325" y="2571750"/>
            <a:ext cx="4283700" cy="43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txBox="1"/>
          <p:nvPr/>
        </p:nvSpPr>
        <p:spPr>
          <a:xfrm>
            <a:off x="4186750" y="2142500"/>
            <a:ext cx="7494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First Name</a:t>
            </a:r>
            <a:endParaRPr sz="900"/>
          </a:p>
          <a:p>
            <a:pPr indent="0" lvl="0" marL="0" rtl="0" algn="l">
              <a:spcBef>
                <a:spcPts val="0"/>
              </a:spcBef>
              <a:spcAft>
                <a:spcPts val="0"/>
              </a:spcAft>
              <a:buNone/>
            </a:pPr>
            <a:r>
              <a:rPr lang="en" sz="900"/>
              <a:t>Last Name</a:t>
            </a:r>
            <a:endParaRPr sz="900"/>
          </a:p>
        </p:txBody>
      </p:sp>
      <p:sp>
        <p:nvSpPr>
          <p:cNvPr id="119" name="Google Shape;119;p15"/>
          <p:cNvSpPr txBox="1"/>
          <p:nvPr/>
        </p:nvSpPr>
        <p:spPr>
          <a:xfrm>
            <a:off x="7144575" y="2170950"/>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Overall Rating</a:t>
            </a:r>
            <a:endParaRPr sz="700"/>
          </a:p>
        </p:txBody>
      </p:sp>
      <p:sp>
        <p:nvSpPr>
          <p:cNvPr id="120" name="Google Shape;120;p15"/>
          <p:cNvSpPr txBox="1"/>
          <p:nvPr/>
        </p:nvSpPr>
        <p:spPr>
          <a:xfrm>
            <a:off x="6170700" y="2142500"/>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Hours Worked</a:t>
            </a:r>
            <a:endParaRPr sz="700"/>
          </a:p>
        </p:txBody>
      </p:sp>
      <p:sp>
        <p:nvSpPr>
          <p:cNvPr id="121" name="Google Shape;121;p15"/>
          <p:cNvSpPr txBox="1"/>
          <p:nvPr/>
        </p:nvSpPr>
        <p:spPr>
          <a:xfrm>
            <a:off x="5192300" y="2142500"/>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Position</a:t>
            </a:r>
            <a:endParaRPr sz="700"/>
          </a:p>
        </p:txBody>
      </p:sp>
      <p:sp>
        <p:nvSpPr>
          <p:cNvPr id="122" name="Google Shape;122;p15"/>
          <p:cNvSpPr txBox="1"/>
          <p:nvPr/>
        </p:nvSpPr>
        <p:spPr>
          <a:xfrm>
            <a:off x="5763025" y="2142500"/>
            <a:ext cx="3855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City</a:t>
            </a:r>
            <a:endParaRPr sz="700"/>
          </a:p>
        </p:txBody>
      </p:sp>
      <p:sp>
        <p:nvSpPr>
          <p:cNvPr id="123" name="Google Shape;123;p15"/>
          <p:cNvSpPr txBox="1"/>
          <p:nvPr/>
        </p:nvSpPr>
        <p:spPr>
          <a:xfrm>
            <a:off x="6635050" y="2142500"/>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Total </a:t>
            </a:r>
            <a:endParaRPr sz="700"/>
          </a:p>
          <a:p>
            <a:pPr indent="0" lvl="0" marL="0" rtl="0" algn="l">
              <a:spcBef>
                <a:spcPts val="0"/>
              </a:spcBef>
              <a:spcAft>
                <a:spcPts val="0"/>
              </a:spcAft>
              <a:buNone/>
            </a:pPr>
            <a:r>
              <a:rPr lang="en" sz="700"/>
              <a:t>Earnings</a:t>
            </a:r>
            <a:endParaRPr sz="700"/>
          </a:p>
        </p:txBody>
      </p:sp>
      <p:sp>
        <p:nvSpPr>
          <p:cNvPr id="124" name="Google Shape;124;p15"/>
          <p:cNvSpPr txBox="1"/>
          <p:nvPr/>
        </p:nvSpPr>
        <p:spPr>
          <a:xfrm>
            <a:off x="7637850" y="2170950"/>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Phone </a:t>
            </a:r>
            <a:endParaRPr sz="700"/>
          </a:p>
          <a:p>
            <a:pPr indent="0" lvl="0" marL="0" rtl="0" algn="l">
              <a:spcBef>
                <a:spcPts val="0"/>
              </a:spcBef>
              <a:spcAft>
                <a:spcPts val="0"/>
              </a:spcAft>
              <a:buNone/>
            </a:pPr>
            <a:r>
              <a:rPr lang="en" sz="700"/>
              <a:t>#</a:t>
            </a:r>
            <a:endParaRPr sz="700"/>
          </a:p>
        </p:txBody>
      </p:sp>
      <p:pic>
        <p:nvPicPr>
          <p:cNvPr id="125" name="Google Shape;125;p15"/>
          <p:cNvPicPr preferRelativeResize="0"/>
          <p:nvPr/>
        </p:nvPicPr>
        <p:blipFill rotWithShape="1">
          <a:blip r:embed="rId4">
            <a:alphaModFix/>
          </a:blip>
          <a:srcRect b="30222" l="25685" r="26732" t="16903"/>
          <a:stretch/>
        </p:blipFill>
        <p:spPr>
          <a:xfrm>
            <a:off x="3946000" y="2574974"/>
            <a:ext cx="286199" cy="424045"/>
          </a:xfrm>
          <a:prstGeom prst="rect">
            <a:avLst/>
          </a:prstGeom>
          <a:noFill/>
          <a:ln>
            <a:noFill/>
          </a:ln>
        </p:spPr>
      </p:pic>
      <p:sp>
        <p:nvSpPr>
          <p:cNvPr id="126" name="Google Shape;126;p15"/>
          <p:cNvSpPr txBox="1"/>
          <p:nvPr/>
        </p:nvSpPr>
        <p:spPr>
          <a:xfrm>
            <a:off x="4288625" y="2571750"/>
            <a:ext cx="5121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Corey</a:t>
            </a:r>
            <a:endParaRPr sz="900"/>
          </a:p>
          <a:p>
            <a:pPr indent="0" lvl="0" marL="0" rtl="0" algn="l">
              <a:spcBef>
                <a:spcPts val="0"/>
              </a:spcBef>
              <a:spcAft>
                <a:spcPts val="0"/>
              </a:spcAft>
              <a:buNone/>
            </a:pPr>
            <a:r>
              <a:rPr lang="en" sz="900"/>
              <a:t>Hall</a:t>
            </a:r>
            <a:endParaRPr sz="900"/>
          </a:p>
        </p:txBody>
      </p:sp>
      <p:sp>
        <p:nvSpPr>
          <p:cNvPr id="127" name="Google Shape;127;p15"/>
          <p:cNvSpPr txBox="1"/>
          <p:nvPr/>
        </p:nvSpPr>
        <p:spPr>
          <a:xfrm>
            <a:off x="5245650" y="2624700"/>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Chief</a:t>
            </a:r>
            <a:endParaRPr sz="700"/>
          </a:p>
          <a:p>
            <a:pPr indent="0" lvl="0" marL="0" rtl="0" algn="l">
              <a:spcBef>
                <a:spcPts val="0"/>
              </a:spcBef>
              <a:spcAft>
                <a:spcPts val="0"/>
              </a:spcAft>
              <a:buNone/>
            </a:pPr>
            <a:r>
              <a:rPr lang="en" sz="700"/>
              <a:t>Starter</a:t>
            </a:r>
            <a:endParaRPr sz="700"/>
          </a:p>
        </p:txBody>
      </p:sp>
      <p:sp>
        <p:nvSpPr>
          <p:cNvPr id="128" name="Google Shape;128;p15"/>
          <p:cNvSpPr txBox="1"/>
          <p:nvPr/>
        </p:nvSpPr>
        <p:spPr>
          <a:xfrm>
            <a:off x="5648350" y="2677650"/>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Pittsburgh</a:t>
            </a:r>
            <a:endParaRPr sz="700"/>
          </a:p>
        </p:txBody>
      </p:sp>
      <p:sp>
        <p:nvSpPr>
          <p:cNvPr id="129" name="Google Shape;129;p15"/>
          <p:cNvSpPr txBox="1"/>
          <p:nvPr/>
        </p:nvSpPr>
        <p:spPr>
          <a:xfrm>
            <a:off x="6216325" y="2677638"/>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234</a:t>
            </a:r>
            <a:endParaRPr sz="700"/>
          </a:p>
        </p:txBody>
      </p:sp>
      <p:sp>
        <p:nvSpPr>
          <p:cNvPr id="130" name="Google Shape;130;p15"/>
          <p:cNvSpPr txBox="1"/>
          <p:nvPr/>
        </p:nvSpPr>
        <p:spPr>
          <a:xfrm>
            <a:off x="6651150" y="2677650"/>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$4,212</a:t>
            </a:r>
            <a:endParaRPr sz="700"/>
          </a:p>
        </p:txBody>
      </p:sp>
      <p:sp>
        <p:nvSpPr>
          <p:cNvPr id="131" name="Google Shape;131;p15"/>
          <p:cNvSpPr txBox="1"/>
          <p:nvPr/>
        </p:nvSpPr>
        <p:spPr>
          <a:xfrm>
            <a:off x="7182850" y="2677650"/>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4.8</a:t>
            </a:r>
            <a:endParaRPr sz="700"/>
          </a:p>
        </p:txBody>
      </p:sp>
      <p:sp>
        <p:nvSpPr>
          <p:cNvPr id="132" name="Google Shape;132;p15"/>
          <p:cNvSpPr txBox="1"/>
          <p:nvPr/>
        </p:nvSpPr>
        <p:spPr>
          <a:xfrm>
            <a:off x="7601500" y="2624700"/>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412-267-6654</a:t>
            </a:r>
            <a:endParaRPr sz="700"/>
          </a:p>
        </p:txBody>
      </p:sp>
      <p:sp>
        <p:nvSpPr>
          <p:cNvPr id="133" name="Google Shape;133;p15"/>
          <p:cNvSpPr txBox="1"/>
          <p:nvPr/>
        </p:nvSpPr>
        <p:spPr>
          <a:xfrm>
            <a:off x="3852700" y="1621300"/>
            <a:ext cx="749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Filter By</a:t>
            </a:r>
            <a:endParaRPr sz="1200"/>
          </a:p>
        </p:txBody>
      </p:sp>
      <p:sp>
        <p:nvSpPr>
          <p:cNvPr id="134" name="Google Shape;134;p15"/>
          <p:cNvSpPr/>
          <p:nvPr/>
        </p:nvSpPr>
        <p:spPr>
          <a:xfrm>
            <a:off x="4602100" y="1684450"/>
            <a:ext cx="7494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Position</a:t>
            </a:r>
            <a:endParaRPr sz="900"/>
          </a:p>
        </p:txBody>
      </p:sp>
      <p:sp>
        <p:nvSpPr>
          <p:cNvPr id="135" name="Google Shape;135;p15"/>
          <p:cNvSpPr/>
          <p:nvPr/>
        </p:nvSpPr>
        <p:spPr>
          <a:xfrm>
            <a:off x="5399600" y="1684450"/>
            <a:ext cx="567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City</a:t>
            </a:r>
            <a:endParaRPr sz="900"/>
          </a:p>
        </p:txBody>
      </p:sp>
      <p:sp>
        <p:nvSpPr>
          <p:cNvPr id="136" name="Google Shape;136;p15"/>
          <p:cNvSpPr/>
          <p:nvPr/>
        </p:nvSpPr>
        <p:spPr>
          <a:xfrm>
            <a:off x="6015600" y="1684450"/>
            <a:ext cx="567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Hours</a:t>
            </a:r>
            <a:endParaRPr sz="900"/>
          </a:p>
        </p:txBody>
      </p:sp>
      <p:sp>
        <p:nvSpPr>
          <p:cNvPr id="137" name="Google Shape;137;p15"/>
          <p:cNvSpPr/>
          <p:nvPr/>
        </p:nvSpPr>
        <p:spPr>
          <a:xfrm>
            <a:off x="6631600" y="1684450"/>
            <a:ext cx="681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Earnings</a:t>
            </a:r>
            <a:endParaRPr sz="900"/>
          </a:p>
        </p:txBody>
      </p:sp>
      <p:sp>
        <p:nvSpPr>
          <p:cNvPr id="138" name="Google Shape;138;p15"/>
          <p:cNvSpPr/>
          <p:nvPr/>
        </p:nvSpPr>
        <p:spPr>
          <a:xfrm>
            <a:off x="7390050" y="1684450"/>
            <a:ext cx="5679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Rating</a:t>
            </a:r>
            <a:endParaRPr sz="900"/>
          </a:p>
        </p:txBody>
      </p:sp>
      <p:sp>
        <p:nvSpPr>
          <p:cNvPr id="139" name="Google Shape;139;p15"/>
          <p:cNvSpPr/>
          <p:nvPr/>
        </p:nvSpPr>
        <p:spPr>
          <a:xfrm>
            <a:off x="4602100" y="1887000"/>
            <a:ext cx="7494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Start Date</a:t>
            </a:r>
            <a:endParaRPr sz="900"/>
          </a:p>
        </p:txBody>
      </p:sp>
      <p:sp>
        <p:nvSpPr>
          <p:cNvPr id="140" name="Google Shape;140;p15"/>
          <p:cNvSpPr txBox="1"/>
          <p:nvPr/>
        </p:nvSpPr>
        <p:spPr>
          <a:xfrm>
            <a:off x="4887500" y="2142500"/>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Start Date</a:t>
            </a:r>
            <a:endParaRPr sz="700"/>
          </a:p>
        </p:txBody>
      </p:sp>
      <p:sp>
        <p:nvSpPr>
          <p:cNvPr id="141" name="Google Shape;141;p15"/>
          <p:cNvSpPr txBox="1"/>
          <p:nvPr/>
        </p:nvSpPr>
        <p:spPr>
          <a:xfrm>
            <a:off x="4887500" y="2675900"/>
            <a:ext cx="512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5/1/17</a:t>
            </a:r>
            <a:endParaRPr sz="700"/>
          </a:p>
        </p:txBody>
      </p:sp>
      <p:sp>
        <p:nvSpPr>
          <p:cNvPr id="142" name="Google Shape;142;p15"/>
          <p:cNvSpPr txBox="1"/>
          <p:nvPr/>
        </p:nvSpPr>
        <p:spPr>
          <a:xfrm>
            <a:off x="3824350" y="1258900"/>
            <a:ext cx="749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Search</a:t>
            </a:r>
            <a:endParaRPr sz="1200"/>
          </a:p>
        </p:txBody>
      </p:sp>
      <p:sp>
        <p:nvSpPr>
          <p:cNvPr id="143" name="Google Shape;143;p15"/>
          <p:cNvSpPr/>
          <p:nvPr/>
        </p:nvSpPr>
        <p:spPr>
          <a:xfrm>
            <a:off x="4573750" y="1364400"/>
            <a:ext cx="1503000" cy="159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Type name here...</a:t>
            </a:r>
            <a:endParaRPr sz="900"/>
          </a:p>
        </p:txBody>
      </p:sp>
      <p:sp>
        <p:nvSpPr>
          <p:cNvPr id="144" name="Google Shape;144;p15"/>
          <p:cNvSpPr/>
          <p:nvPr/>
        </p:nvSpPr>
        <p:spPr>
          <a:xfrm>
            <a:off x="5399600" y="1887000"/>
            <a:ext cx="7494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Status</a:t>
            </a:r>
            <a:endParaRPr sz="900"/>
          </a:p>
        </p:txBody>
      </p:sp>
      <p:sp>
        <p:nvSpPr>
          <p:cNvPr id="145" name="Google Shape;145;p15"/>
          <p:cNvSpPr txBox="1"/>
          <p:nvPr/>
        </p:nvSpPr>
        <p:spPr>
          <a:xfrm>
            <a:off x="0" y="142700"/>
            <a:ext cx="21486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lt1"/>
                </a:highlight>
              </a:rPr>
              <a:t>Accessing &amp; viewing team member profile page (cont’d)</a:t>
            </a:r>
            <a:endParaRPr>
              <a:highlight>
                <a:schemeClr val="lt1"/>
              </a:highlight>
            </a:endParaRPr>
          </a:p>
        </p:txBody>
      </p:sp>
      <p:sp>
        <p:nvSpPr>
          <p:cNvPr id="146" name="Google Shape;146;p15"/>
          <p:cNvSpPr txBox="1"/>
          <p:nvPr/>
        </p:nvSpPr>
        <p:spPr>
          <a:xfrm>
            <a:off x="51900" y="921500"/>
            <a:ext cx="2649900" cy="4307100"/>
          </a:xfrm>
          <a:prstGeom prst="rect">
            <a:avLst/>
          </a:prstGeom>
          <a:solidFill>
            <a:schemeClr val="lt1"/>
          </a:solidFill>
          <a:ln>
            <a:noFill/>
          </a:ln>
        </p:spPr>
        <p:txBody>
          <a:bodyPr anchorCtr="0" anchor="t" bIns="91425" lIns="91425" spcFirstLastPara="1" rIns="91425" wrap="square" tIns="91425">
            <a:noAutofit/>
          </a:bodyPr>
          <a:lstStyle/>
          <a:p>
            <a:pPr indent="-273050" lvl="0" marL="457200" rtl="0" algn="l">
              <a:spcBef>
                <a:spcPts val="0"/>
              </a:spcBef>
              <a:spcAft>
                <a:spcPts val="0"/>
              </a:spcAft>
              <a:buClr>
                <a:schemeClr val="dk1"/>
              </a:buClr>
              <a:buSzPts val="700"/>
              <a:buChar char="●"/>
            </a:pPr>
            <a:r>
              <a:rPr lang="en" sz="700">
                <a:solidFill>
                  <a:schemeClr val="dk1"/>
                </a:solidFill>
              </a:rPr>
              <a:t>Position</a:t>
            </a:r>
            <a:endParaRPr sz="700">
              <a:solidFill>
                <a:schemeClr val="dk1"/>
              </a:solidFill>
            </a:endParaRPr>
          </a:p>
          <a:p>
            <a:pPr indent="-273050" lvl="0" marL="457200" rtl="0" algn="l">
              <a:spcBef>
                <a:spcPts val="0"/>
              </a:spcBef>
              <a:spcAft>
                <a:spcPts val="0"/>
              </a:spcAft>
              <a:buClr>
                <a:schemeClr val="dk1"/>
              </a:buClr>
              <a:buSzPts val="700"/>
              <a:buChar char="●"/>
            </a:pPr>
            <a:r>
              <a:rPr lang="en" sz="700">
                <a:solidFill>
                  <a:schemeClr val="dk1"/>
                </a:solidFill>
              </a:rPr>
              <a:t>City</a:t>
            </a:r>
            <a:endParaRPr sz="700">
              <a:solidFill>
                <a:schemeClr val="dk1"/>
              </a:solidFill>
            </a:endParaRPr>
          </a:p>
          <a:p>
            <a:pPr indent="-273050" lvl="0" marL="457200" rtl="0" algn="l">
              <a:spcBef>
                <a:spcPts val="0"/>
              </a:spcBef>
              <a:spcAft>
                <a:spcPts val="0"/>
              </a:spcAft>
              <a:buClr>
                <a:schemeClr val="dk1"/>
              </a:buClr>
              <a:buSzPts val="700"/>
              <a:buChar char="●"/>
            </a:pPr>
            <a:r>
              <a:rPr lang="en" sz="700">
                <a:solidFill>
                  <a:schemeClr val="dk1"/>
                </a:solidFill>
              </a:rPr>
              <a:t>Hours</a:t>
            </a:r>
            <a:endParaRPr sz="700">
              <a:solidFill>
                <a:schemeClr val="dk1"/>
              </a:solidFill>
            </a:endParaRPr>
          </a:p>
          <a:p>
            <a:pPr indent="-273050" lvl="0" marL="457200" rtl="0" algn="l">
              <a:spcBef>
                <a:spcPts val="0"/>
              </a:spcBef>
              <a:spcAft>
                <a:spcPts val="0"/>
              </a:spcAft>
              <a:buClr>
                <a:schemeClr val="dk1"/>
              </a:buClr>
              <a:buSzPts val="700"/>
              <a:buChar char="●"/>
            </a:pPr>
            <a:r>
              <a:rPr lang="en" sz="700">
                <a:solidFill>
                  <a:schemeClr val="dk1"/>
                </a:solidFill>
              </a:rPr>
              <a:t>Earnings</a:t>
            </a:r>
            <a:endParaRPr sz="700">
              <a:solidFill>
                <a:schemeClr val="dk1"/>
              </a:solidFill>
            </a:endParaRPr>
          </a:p>
          <a:p>
            <a:pPr indent="-273050" lvl="0" marL="457200" rtl="0" algn="l">
              <a:spcBef>
                <a:spcPts val="0"/>
              </a:spcBef>
              <a:spcAft>
                <a:spcPts val="0"/>
              </a:spcAft>
              <a:buClr>
                <a:schemeClr val="dk1"/>
              </a:buClr>
              <a:buSzPts val="700"/>
              <a:buChar char="●"/>
            </a:pPr>
            <a:r>
              <a:rPr lang="en" sz="700">
                <a:solidFill>
                  <a:schemeClr val="dk1"/>
                </a:solidFill>
              </a:rPr>
              <a:t>Rating</a:t>
            </a:r>
            <a:endParaRPr sz="700">
              <a:solidFill>
                <a:schemeClr val="dk1"/>
              </a:solidFill>
            </a:endParaRPr>
          </a:p>
          <a:p>
            <a:pPr indent="-273050" lvl="1" marL="914400" rtl="0" algn="l">
              <a:spcBef>
                <a:spcPts val="0"/>
              </a:spcBef>
              <a:spcAft>
                <a:spcPts val="0"/>
              </a:spcAft>
              <a:buClr>
                <a:schemeClr val="dk1"/>
              </a:buClr>
              <a:buSzPts val="700"/>
              <a:buChar char="○"/>
            </a:pPr>
            <a:r>
              <a:rPr lang="en" sz="700">
                <a:solidFill>
                  <a:schemeClr val="dk1"/>
                </a:solidFill>
              </a:rPr>
              <a:t>Less than 3</a:t>
            </a:r>
            <a:endParaRPr sz="700">
              <a:solidFill>
                <a:schemeClr val="dk1"/>
              </a:solidFill>
            </a:endParaRPr>
          </a:p>
          <a:p>
            <a:pPr indent="-273050" lvl="1" marL="914400" rtl="0" algn="l">
              <a:spcBef>
                <a:spcPts val="0"/>
              </a:spcBef>
              <a:spcAft>
                <a:spcPts val="0"/>
              </a:spcAft>
              <a:buClr>
                <a:schemeClr val="dk1"/>
              </a:buClr>
              <a:buSzPts val="700"/>
              <a:buChar char="○"/>
            </a:pPr>
            <a:r>
              <a:rPr lang="en" sz="700">
                <a:solidFill>
                  <a:schemeClr val="dk1"/>
                </a:solidFill>
              </a:rPr>
              <a:t>3.1- 4</a:t>
            </a:r>
            <a:endParaRPr sz="700">
              <a:solidFill>
                <a:schemeClr val="dk1"/>
              </a:solidFill>
            </a:endParaRPr>
          </a:p>
          <a:p>
            <a:pPr indent="-273050" lvl="1" marL="914400" rtl="0" algn="l">
              <a:spcBef>
                <a:spcPts val="0"/>
              </a:spcBef>
              <a:spcAft>
                <a:spcPts val="0"/>
              </a:spcAft>
              <a:buClr>
                <a:schemeClr val="dk1"/>
              </a:buClr>
              <a:buSzPts val="700"/>
              <a:buChar char="○"/>
            </a:pPr>
            <a:r>
              <a:rPr lang="en" sz="700">
                <a:solidFill>
                  <a:schemeClr val="dk1"/>
                </a:solidFill>
              </a:rPr>
              <a:t>4 - 5</a:t>
            </a:r>
            <a:endParaRPr sz="700">
              <a:solidFill>
                <a:schemeClr val="dk1"/>
              </a:solidFill>
            </a:endParaRPr>
          </a:p>
          <a:p>
            <a:pPr indent="-273050" lvl="0" marL="457200" rtl="0" algn="l">
              <a:spcBef>
                <a:spcPts val="0"/>
              </a:spcBef>
              <a:spcAft>
                <a:spcPts val="0"/>
              </a:spcAft>
              <a:buClr>
                <a:schemeClr val="dk1"/>
              </a:buClr>
              <a:buSzPts val="700"/>
              <a:buChar char="●"/>
            </a:pPr>
            <a:r>
              <a:rPr lang="en" sz="700">
                <a:solidFill>
                  <a:schemeClr val="dk1"/>
                </a:solidFill>
              </a:rPr>
              <a:t>Start Date</a:t>
            </a:r>
            <a:endParaRPr sz="700">
              <a:solidFill>
                <a:schemeClr val="dk1"/>
              </a:solidFill>
            </a:endParaRPr>
          </a:p>
          <a:p>
            <a:pPr indent="-273050" lvl="1" marL="914400" rtl="0" algn="l">
              <a:spcBef>
                <a:spcPts val="0"/>
              </a:spcBef>
              <a:spcAft>
                <a:spcPts val="0"/>
              </a:spcAft>
              <a:buClr>
                <a:schemeClr val="dk1"/>
              </a:buClr>
              <a:buSzPts val="700"/>
              <a:buChar char="○"/>
            </a:pPr>
            <a:r>
              <a:rPr lang="en" sz="700">
                <a:solidFill>
                  <a:schemeClr val="dk1"/>
                </a:solidFill>
              </a:rPr>
              <a:t>Ascending</a:t>
            </a:r>
            <a:endParaRPr sz="700">
              <a:solidFill>
                <a:schemeClr val="dk1"/>
              </a:solidFill>
            </a:endParaRPr>
          </a:p>
          <a:p>
            <a:pPr indent="-273050" lvl="1" marL="914400" rtl="0" algn="l">
              <a:spcBef>
                <a:spcPts val="0"/>
              </a:spcBef>
              <a:spcAft>
                <a:spcPts val="0"/>
              </a:spcAft>
              <a:buClr>
                <a:schemeClr val="dk1"/>
              </a:buClr>
              <a:buSzPts val="700"/>
              <a:buChar char="○"/>
            </a:pPr>
            <a:r>
              <a:rPr lang="en" sz="700">
                <a:solidFill>
                  <a:schemeClr val="dk1"/>
                </a:solidFill>
              </a:rPr>
              <a:t>Descending</a:t>
            </a:r>
            <a:endParaRPr sz="700">
              <a:solidFill>
                <a:schemeClr val="dk1"/>
              </a:solidFill>
            </a:endParaRPr>
          </a:p>
          <a:p>
            <a:pPr indent="-273050" lvl="0" marL="457200" rtl="0" algn="l">
              <a:spcBef>
                <a:spcPts val="0"/>
              </a:spcBef>
              <a:spcAft>
                <a:spcPts val="0"/>
              </a:spcAft>
              <a:buClr>
                <a:schemeClr val="dk1"/>
              </a:buClr>
              <a:buSzPts val="700"/>
              <a:buChar char="●"/>
            </a:pPr>
            <a:r>
              <a:rPr lang="en" sz="700">
                <a:solidFill>
                  <a:schemeClr val="dk1"/>
                </a:solidFill>
              </a:rPr>
              <a:t>Status</a:t>
            </a:r>
            <a:endParaRPr sz="700">
              <a:solidFill>
                <a:schemeClr val="dk1"/>
              </a:solidFill>
            </a:endParaRPr>
          </a:p>
          <a:p>
            <a:pPr indent="-273050" lvl="1" marL="914400" rtl="0" algn="l">
              <a:spcBef>
                <a:spcPts val="0"/>
              </a:spcBef>
              <a:spcAft>
                <a:spcPts val="0"/>
              </a:spcAft>
              <a:buClr>
                <a:schemeClr val="dk1"/>
              </a:buClr>
              <a:buSzPts val="700"/>
              <a:buChar char="○"/>
            </a:pPr>
            <a:r>
              <a:rPr lang="en" sz="700">
                <a:solidFill>
                  <a:schemeClr val="dk1"/>
                </a:solidFill>
              </a:rPr>
              <a:t>Trainee</a:t>
            </a:r>
            <a:endParaRPr sz="700">
              <a:solidFill>
                <a:schemeClr val="dk1"/>
              </a:solidFill>
            </a:endParaRPr>
          </a:p>
          <a:p>
            <a:pPr indent="-273050" lvl="1" marL="914400" rtl="0" algn="l">
              <a:spcBef>
                <a:spcPts val="0"/>
              </a:spcBef>
              <a:spcAft>
                <a:spcPts val="0"/>
              </a:spcAft>
              <a:buClr>
                <a:schemeClr val="dk1"/>
              </a:buClr>
              <a:buSzPts val="700"/>
              <a:buChar char="○"/>
            </a:pPr>
            <a:r>
              <a:rPr lang="en" sz="700">
                <a:solidFill>
                  <a:schemeClr val="dk1"/>
                </a:solidFill>
              </a:rPr>
              <a:t>Active</a:t>
            </a:r>
            <a:endParaRPr sz="700">
              <a:solidFill>
                <a:schemeClr val="dk1"/>
              </a:solidFill>
            </a:endParaRPr>
          </a:p>
          <a:p>
            <a:pPr indent="-273050" lvl="1" marL="914400" rtl="0" algn="l">
              <a:spcBef>
                <a:spcPts val="0"/>
              </a:spcBef>
              <a:spcAft>
                <a:spcPts val="0"/>
              </a:spcAft>
              <a:buClr>
                <a:schemeClr val="dk1"/>
              </a:buClr>
              <a:buSzPts val="700"/>
              <a:buChar char="○"/>
            </a:pPr>
            <a:r>
              <a:rPr lang="en" sz="700">
                <a:solidFill>
                  <a:schemeClr val="dk1"/>
                </a:solidFill>
              </a:rPr>
              <a:t>Inactive</a:t>
            </a:r>
            <a:endParaRPr sz="700">
              <a:solidFill>
                <a:schemeClr val="dk1"/>
              </a:solidFill>
            </a:endParaRPr>
          </a:p>
          <a:p>
            <a:pPr indent="0" lvl="0" marL="0" rtl="0" algn="l">
              <a:spcBef>
                <a:spcPts val="0"/>
              </a:spcBef>
              <a:spcAft>
                <a:spcPts val="0"/>
              </a:spcAft>
              <a:buNone/>
            </a:pPr>
            <a:r>
              <a:rPr lang="en" sz="700">
                <a:solidFill>
                  <a:schemeClr val="dk1"/>
                </a:solidFill>
                <a:highlight>
                  <a:schemeClr val="lt1"/>
                </a:highlight>
              </a:rPr>
              <a:t>Simply click on the team members name in the row to access their profile.</a:t>
            </a:r>
            <a:endParaRPr sz="700">
              <a:solidFill>
                <a:schemeClr val="dk1"/>
              </a:solidFill>
              <a:highlight>
                <a:schemeClr val="lt1"/>
              </a:highlight>
            </a:endParaRPr>
          </a:p>
          <a:p>
            <a:pPr indent="0" lvl="0" marL="0" rtl="0" algn="l">
              <a:spcBef>
                <a:spcPts val="0"/>
              </a:spcBef>
              <a:spcAft>
                <a:spcPts val="0"/>
              </a:spcAft>
              <a:buNone/>
            </a:pPr>
            <a:r>
              <a:t/>
            </a:r>
            <a:endParaRPr sz="700">
              <a:solidFill>
                <a:schemeClr val="dk1"/>
              </a:solidFill>
              <a:highlight>
                <a:schemeClr val="lt1"/>
              </a:highlight>
            </a:endParaRPr>
          </a:p>
          <a:p>
            <a:pPr indent="0" lvl="0" marL="0" rtl="0" algn="l">
              <a:spcBef>
                <a:spcPts val="0"/>
              </a:spcBef>
              <a:spcAft>
                <a:spcPts val="0"/>
              </a:spcAft>
              <a:buNone/>
            </a:pPr>
            <a:r>
              <a:rPr lang="en" sz="700">
                <a:solidFill>
                  <a:schemeClr val="dk1"/>
                </a:solidFill>
                <a:highlight>
                  <a:schemeClr val="lt1"/>
                </a:highlight>
              </a:rPr>
              <a:t>Rules:</a:t>
            </a:r>
            <a:endParaRPr sz="700">
              <a:solidFill>
                <a:schemeClr val="dk1"/>
              </a:solidFill>
              <a:highlight>
                <a:schemeClr val="lt1"/>
              </a:highlight>
            </a:endParaRPr>
          </a:p>
          <a:p>
            <a:pPr indent="-273050" lvl="0" marL="457200" rtl="0" algn="l">
              <a:spcBef>
                <a:spcPts val="0"/>
              </a:spcBef>
              <a:spcAft>
                <a:spcPts val="0"/>
              </a:spcAft>
              <a:buClr>
                <a:schemeClr val="dk1"/>
              </a:buClr>
              <a:buSzPts val="700"/>
              <a:buChar char="●"/>
            </a:pPr>
            <a:r>
              <a:rPr lang="en" sz="700">
                <a:solidFill>
                  <a:schemeClr val="dk1"/>
                </a:solidFill>
                <a:highlight>
                  <a:schemeClr val="lt1"/>
                </a:highlight>
              </a:rPr>
              <a:t>Most filters can be used in combination with one another.</a:t>
            </a:r>
            <a:endParaRPr sz="700">
              <a:solidFill>
                <a:schemeClr val="dk1"/>
              </a:solidFill>
              <a:highlight>
                <a:schemeClr val="lt1"/>
              </a:highlight>
            </a:endParaRPr>
          </a:p>
          <a:p>
            <a:pPr indent="-273050" lvl="0" marL="457200" rtl="0" algn="l">
              <a:spcBef>
                <a:spcPts val="0"/>
              </a:spcBef>
              <a:spcAft>
                <a:spcPts val="0"/>
              </a:spcAft>
              <a:buClr>
                <a:schemeClr val="dk1"/>
              </a:buClr>
              <a:buSzPts val="700"/>
              <a:buChar char="●"/>
            </a:pPr>
            <a:r>
              <a:rPr lang="en" sz="700">
                <a:solidFill>
                  <a:schemeClr val="dk1"/>
                </a:solidFill>
                <a:highlight>
                  <a:schemeClr val="lt1"/>
                </a:highlight>
              </a:rPr>
              <a:t>Team Member  profiles can be exported as a whole or with filters active into csv. File</a:t>
            </a:r>
            <a:endParaRPr sz="700">
              <a:solidFill>
                <a:schemeClr val="dk1"/>
              </a:solidFill>
              <a:highlight>
                <a:schemeClr val="lt1"/>
              </a:highlight>
            </a:endParaRPr>
          </a:p>
          <a:p>
            <a:pPr indent="-273050" lvl="0" marL="457200" rtl="0" algn="l">
              <a:spcBef>
                <a:spcPts val="0"/>
              </a:spcBef>
              <a:spcAft>
                <a:spcPts val="0"/>
              </a:spcAft>
              <a:buClr>
                <a:schemeClr val="dk1"/>
              </a:buClr>
              <a:buSzPts val="700"/>
              <a:buChar char="●"/>
            </a:pPr>
            <a:r>
              <a:rPr lang="en" sz="700">
                <a:solidFill>
                  <a:schemeClr val="dk1"/>
                </a:solidFill>
                <a:highlight>
                  <a:schemeClr val="lt1"/>
                </a:highlight>
              </a:rPr>
              <a:t>Export will contain ALL profile information except individual jobs</a:t>
            </a:r>
            <a:endParaRPr sz="700">
              <a:solidFill>
                <a:schemeClr val="dk1"/>
              </a:solidFill>
              <a:highlight>
                <a:schemeClr val="lt1"/>
              </a:highlight>
            </a:endParaRPr>
          </a:p>
          <a:p>
            <a:pPr indent="-273050" lvl="0" marL="457200" rtl="0" algn="l">
              <a:spcBef>
                <a:spcPts val="0"/>
              </a:spcBef>
              <a:spcAft>
                <a:spcPts val="0"/>
              </a:spcAft>
              <a:buClr>
                <a:schemeClr val="dk1"/>
              </a:buClr>
              <a:buSzPts val="700"/>
              <a:buChar char="●"/>
            </a:pPr>
            <a:r>
              <a:rPr lang="en" sz="700">
                <a:solidFill>
                  <a:schemeClr val="dk1"/>
                </a:solidFill>
                <a:highlight>
                  <a:schemeClr val="lt1"/>
                </a:highlight>
              </a:rPr>
              <a:t>Export will contain a tally of total shifts worked</a:t>
            </a:r>
            <a:endParaRPr sz="700">
              <a:solidFill>
                <a:schemeClr val="dk1"/>
              </a:solidFill>
            </a:endParaRPr>
          </a:p>
        </p:txBody>
      </p:sp>
      <p:sp>
        <p:nvSpPr>
          <p:cNvPr id="147" name="Google Shape;147;p15"/>
          <p:cNvSpPr/>
          <p:nvPr/>
        </p:nvSpPr>
        <p:spPr>
          <a:xfrm>
            <a:off x="6197100" y="1887000"/>
            <a:ext cx="919800" cy="1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TE by Date</a:t>
            </a:r>
            <a:endParaRPr sz="900"/>
          </a:p>
        </p:txBody>
      </p:sp>
      <p:sp>
        <p:nvSpPr>
          <p:cNvPr id="148" name="Google Shape;148;p15"/>
          <p:cNvSpPr/>
          <p:nvPr/>
        </p:nvSpPr>
        <p:spPr>
          <a:xfrm>
            <a:off x="7165000" y="1877950"/>
            <a:ext cx="681900" cy="159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Export</a:t>
            </a:r>
            <a:endParaRPr sz="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42"/>
          <p:cNvSpPr txBox="1"/>
          <p:nvPr/>
        </p:nvSpPr>
        <p:spPr>
          <a:xfrm>
            <a:off x="3688350" y="496275"/>
            <a:ext cx="1767300" cy="3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Notifications</a:t>
            </a:r>
            <a:endParaRPr sz="1500"/>
          </a:p>
        </p:txBody>
      </p:sp>
      <p:sp>
        <p:nvSpPr>
          <p:cNvPr id="778" name="Google Shape;778;p42"/>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Notifications Page</a:t>
            </a:r>
            <a:endParaRPr/>
          </a:p>
        </p:txBody>
      </p:sp>
      <p:sp>
        <p:nvSpPr>
          <p:cNvPr id="779" name="Google Shape;779;p42"/>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Once a user clicks the notifications module, they will be taken to the notifications page.</a:t>
            </a:r>
            <a:endParaRPr sz="900"/>
          </a:p>
          <a:p>
            <a:pPr indent="0" lvl="0" marL="0" rtl="0" algn="l">
              <a:spcBef>
                <a:spcPts val="0"/>
              </a:spcBef>
              <a:spcAft>
                <a:spcPts val="0"/>
              </a:spcAft>
              <a:buNone/>
            </a:pPr>
            <a:r>
              <a:t/>
            </a:r>
            <a:endParaRPr sz="900"/>
          </a:p>
          <a:p>
            <a:pPr indent="0" lvl="0" marL="0" rtl="0" algn="l">
              <a:spcBef>
                <a:spcPts val="0"/>
              </a:spcBef>
              <a:spcAft>
                <a:spcPts val="0"/>
              </a:spcAft>
              <a:buClr>
                <a:schemeClr val="dk1"/>
              </a:buClr>
              <a:buSzPts val="1100"/>
              <a:buFont typeface="Arial"/>
              <a:buNone/>
            </a:pPr>
            <a:r>
              <a:rPr lang="en" sz="900">
                <a:solidFill>
                  <a:schemeClr val="dk1"/>
                </a:solidFill>
              </a:rPr>
              <a:t>Whenever a team member goes into the notifications page, they will see all job updates that they must acknowledge.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They will swipe right to accept changes and swipe left to swap shift</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Type of notifications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Date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Start Time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Hours needed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Pets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Cancellations </a:t>
            </a:r>
            <a:endParaRPr sz="900"/>
          </a:p>
        </p:txBody>
      </p:sp>
      <p:grpSp>
        <p:nvGrpSpPr>
          <p:cNvPr id="780" name="Google Shape;780;p42"/>
          <p:cNvGrpSpPr/>
          <p:nvPr/>
        </p:nvGrpSpPr>
        <p:grpSpPr>
          <a:xfrm>
            <a:off x="3596550" y="4284550"/>
            <a:ext cx="1950900" cy="360000"/>
            <a:chOff x="3596550" y="4284550"/>
            <a:chExt cx="1950900" cy="360000"/>
          </a:xfrm>
        </p:grpSpPr>
        <p:sp>
          <p:nvSpPr>
            <p:cNvPr id="781" name="Google Shape;781;p4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2" name="Google Shape;782;p42"/>
            <p:cNvPicPr preferRelativeResize="0"/>
            <p:nvPr/>
          </p:nvPicPr>
          <p:blipFill>
            <a:blip r:embed="rId3">
              <a:alphaModFix/>
            </a:blip>
            <a:stretch>
              <a:fillRect/>
            </a:stretch>
          </p:blipFill>
          <p:spPr>
            <a:xfrm flipH="1">
              <a:off x="3707750" y="4357425"/>
              <a:ext cx="210300" cy="210300"/>
            </a:xfrm>
            <a:prstGeom prst="rect">
              <a:avLst/>
            </a:prstGeom>
            <a:noFill/>
            <a:ln>
              <a:noFill/>
            </a:ln>
          </p:spPr>
        </p:pic>
        <p:pic>
          <p:nvPicPr>
            <p:cNvPr id="783" name="Google Shape;783;p42"/>
            <p:cNvPicPr preferRelativeResize="0"/>
            <p:nvPr/>
          </p:nvPicPr>
          <p:blipFill>
            <a:blip r:embed="rId4">
              <a:alphaModFix/>
            </a:blip>
            <a:stretch>
              <a:fillRect/>
            </a:stretch>
          </p:blipFill>
          <p:spPr>
            <a:xfrm>
              <a:off x="5164921" y="4363726"/>
              <a:ext cx="210300" cy="208074"/>
            </a:xfrm>
            <a:prstGeom prst="rect">
              <a:avLst/>
            </a:prstGeom>
            <a:noFill/>
            <a:ln>
              <a:noFill/>
            </a:ln>
          </p:spPr>
        </p:pic>
        <p:pic>
          <p:nvPicPr>
            <p:cNvPr id="784" name="Google Shape;784;p42"/>
            <p:cNvPicPr preferRelativeResize="0"/>
            <p:nvPr/>
          </p:nvPicPr>
          <p:blipFill>
            <a:blip r:embed="rId5">
              <a:alphaModFix/>
            </a:blip>
            <a:stretch>
              <a:fillRect/>
            </a:stretch>
          </p:blipFill>
          <p:spPr>
            <a:xfrm>
              <a:off x="4067375" y="4357433"/>
              <a:ext cx="210300" cy="214994"/>
            </a:xfrm>
            <a:prstGeom prst="rect">
              <a:avLst/>
            </a:prstGeom>
            <a:noFill/>
            <a:ln>
              <a:noFill/>
            </a:ln>
          </p:spPr>
        </p:pic>
        <p:pic>
          <p:nvPicPr>
            <p:cNvPr id="785" name="Google Shape;785;p42"/>
            <p:cNvPicPr preferRelativeResize="0"/>
            <p:nvPr/>
          </p:nvPicPr>
          <p:blipFill>
            <a:blip r:embed="rId6">
              <a:alphaModFix/>
            </a:blip>
            <a:stretch>
              <a:fillRect/>
            </a:stretch>
          </p:blipFill>
          <p:spPr>
            <a:xfrm>
              <a:off x="4822339" y="4357425"/>
              <a:ext cx="228975" cy="230175"/>
            </a:xfrm>
            <a:prstGeom prst="rect">
              <a:avLst/>
            </a:prstGeom>
            <a:noFill/>
            <a:ln>
              <a:noFill/>
            </a:ln>
          </p:spPr>
        </p:pic>
        <p:pic>
          <p:nvPicPr>
            <p:cNvPr id="786" name="Google Shape;786;p42"/>
            <p:cNvPicPr preferRelativeResize="0"/>
            <p:nvPr/>
          </p:nvPicPr>
          <p:blipFill>
            <a:blip r:embed="rId7">
              <a:alphaModFix/>
            </a:blip>
            <a:stretch>
              <a:fillRect/>
            </a:stretch>
          </p:blipFill>
          <p:spPr>
            <a:xfrm>
              <a:off x="4426998" y="4357427"/>
              <a:ext cx="228975" cy="228975"/>
            </a:xfrm>
            <a:prstGeom prst="rect">
              <a:avLst/>
            </a:prstGeom>
            <a:noFill/>
            <a:ln>
              <a:noFill/>
            </a:ln>
          </p:spPr>
        </p:pic>
      </p:grpSp>
      <p:pic>
        <p:nvPicPr>
          <p:cNvPr id="787" name="Google Shape;787;p42"/>
          <p:cNvPicPr preferRelativeResize="0"/>
          <p:nvPr/>
        </p:nvPicPr>
        <p:blipFill>
          <a:blip r:embed="rId8">
            <a:alphaModFix/>
          </a:blip>
          <a:stretch>
            <a:fillRect/>
          </a:stretch>
        </p:blipFill>
        <p:spPr>
          <a:xfrm>
            <a:off x="3278325" y="84775"/>
            <a:ext cx="2587361" cy="4838701"/>
          </a:xfrm>
          <a:prstGeom prst="rect">
            <a:avLst/>
          </a:prstGeom>
          <a:noFill/>
          <a:ln>
            <a:noFill/>
          </a:ln>
        </p:spPr>
      </p:pic>
      <p:sp>
        <p:nvSpPr>
          <p:cNvPr id="788" name="Google Shape;788;p42"/>
          <p:cNvSpPr txBox="1"/>
          <p:nvPr/>
        </p:nvSpPr>
        <p:spPr>
          <a:xfrm>
            <a:off x="3688350" y="496275"/>
            <a:ext cx="1767300" cy="3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Notifications</a:t>
            </a:r>
            <a:endParaRPr sz="1500"/>
          </a:p>
        </p:txBody>
      </p:sp>
      <p:sp>
        <p:nvSpPr>
          <p:cNvPr id="789" name="Google Shape;789;p42"/>
          <p:cNvSpPr/>
          <p:nvPr/>
        </p:nvSpPr>
        <p:spPr>
          <a:xfrm>
            <a:off x="3585550" y="871800"/>
            <a:ext cx="1950900" cy="548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[customer name] has changed their appointment time from [time] to [time]</a:t>
            </a:r>
            <a:endParaRPr sz="600" u="sng"/>
          </a:p>
        </p:txBody>
      </p:sp>
      <p:grpSp>
        <p:nvGrpSpPr>
          <p:cNvPr id="790" name="Google Shape;790;p42"/>
          <p:cNvGrpSpPr/>
          <p:nvPr/>
        </p:nvGrpSpPr>
        <p:grpSpPr>
          <a:xfrm>
            <a:off x="3596550" y="4284550"/>
            <a:ext cx="1950900" cy="360000"/>
            <a:chOff x="3596550" y="4284550"/>
            <a:chExt cx="1950900" cy="360000"/>
          </a:xfrm>
        </p:grpSpPr>
        <p:sp>
          <p:nvSpPr>
            <p:cNvPr id="791" name="Google Shape;791;p42"/>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2" name="Google Shape;792;p42"/>
            <p:cNvPicPr preferRelativeResize="0"/>
            <p:nvPr/>
          </p:nvPicPr>
          <p:blipFill>
            <a:blip r:embed="rId3">
              <a:alphaModFix/>
            </a:blip>
            <a:stretch>
              <a:fillRect/>
            </a:stretch>
          </p:blipFill>
          <p:spPr>
            <a:xfrm flipH="1">
              <a:off x="3707750" y="4357425"/>
              <a:ext cx="210300" cy="210300"/>
            </a:xfrm>
            <a:prstGeom prst="rect">
              <a:avLst/>
            </a:prstGeom>
            <a:noFill/>
            <a:ln>
              <a:noFill/>
            </a:ln>
          </p:spPr>
        </p:pic>
        <p:pic>
          <p:nvPicPr>
            <p:cNvPr id="793" name="Google Shape;793;p42"/>
            <p:cNvPicPr preferRelativeResize="0"/>
            <p:nvPr/>
          </p:nvPicPr>
          <p:blipFill>
            <a:blip r:embed="rId4">
              <a:alphaModFix/>
            </a:blip>
            <a:stretch>
              <a:fillRect/>
            </a:stretch>
          </p:blipFill>
          <p:spPr>
            <a:xfrm>
              <a:off x="5164921" y="4363726"/>
              <a:ext cx="210300" cy="208074"/>
            </a:xfrm>
            <a:prstGeom prst="rect">
              <a:avLst/>
            </a:prstGeom>
            <a:noFill/>
            <a:ln>
              <a:noFill/>
            </a:ln>
          </p:spPr>
        </p:pic>
        <p:pic>
          <p:nvPicPr>
            <p:cNvPr id="794" name="Google Shape;794;p42"/>
            <p:cNvPicPr preferRelativeResize="0"/>
            <p:nvPr/>
          </p:nvPicPr>
          <p:blipFill>
            <a:blip r:embed="rId5">
              <a:alphaModFix/>
            </a:blip>
            <a:stretch>
              <a:fillRect/>
            </a:stretch>
          </p:blipFill>
          <p:spPr>
            <a:xfrm>
              <a:off x="4067375" y="4357433"/>
              <a:ext cx="210300" cy="214994"/>
            </a:xfrm>
            <a:prstGeom prst="rect">
              <a:avLst/>
            </a:prstGeom>
            <a:noFill/>
            <a:ln>
              <a:noFill/>
            </a:ln>
          </p:spPr>
        </p:pic>
        <p:pic>
          <p:nvPicPr>
            <p:cNvPr id="795" name="Google Shape;795;p42"/>
            <p:cNvPicPr preferRelativeResize="0"/>
            <p:nvPr/>
          </p:nvPicPr>
          <p:blipFill>
            <a:blip r:embed="rId6">
              <a:alphaModFix/>
            </a:blip>
            <a:stretch>
              <a:fillRect/>
            </a:stretch>
          </p:blipFill>
          <p:spPr>
            <a:xfrm>
              <a:off x="4822339" y="4357425"/>
              <a:ext cx="228975" cy="230175"/>
            </a:xfrm>
            <a:prstGeom prst="rect">
              <a:avLst/>
            </a:prstGeom>
            <a:noFill/>
            <a:ln>
              <a:noFill/>
            </a:ln>
          </p:spPr>
        </p:pic>
        <p:pic>
          <p:nvPicPr>
            <p:cNvPr id="796" name="Google Shape;796;p42"/>
            <p:cNvPicPr preferRelativeResize="0"/>
            <p:nvPr/>
          </p:nvPicPr>
          <p:blipFill>
            <a:blip r:embed="rId7">
              <a:alphaModFix/>
            </a:blip>
            <a:stretch>
              <a:fillRect/>
            </a:stretch>
          </p:blipFill>
          <p:spPr>
            <a:xfrm>
              <a:off x="4426998" y="4357427"/>
              <a:ext cx="228975" cy="228975"/>
            </a:xfrm>
            <a:prstGeom prst="rect">
              <a:avLst/>
            </a:prstGeom>
            <a:noFill/>
            <a:ln>
              <a:noFill/>
            </a:ln>
          </p:spPr>
        </p:pic>
      </p:grpSp>
      <p:sp>
        <p:nvSpPr>
          <p:cNvPr id="797" name="Google Shape;797;p42"/>
          <p:cNvSpPr/>
          <p:nvPr/>
        </p:nvSpPr>
        <p:spPr>
          <a:xfrm>
            <a:off x="3585550" y="1485825"/>
            <a:ext cx="1950900" cy="548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[customer name] has changed their appointment date from [date] to [date]</a:t>
            </a:r>
            <a:endParaRPr sz="600" u="sng"/>
          </a:p>
        </p:txBody>
      </p:sp>
      <p:sp>
        <p:nvSpPr>
          <p:cNvPr id="798" name="Google Shape;798;p42"/>
          <p:cNvSpPr/>
          <p:nvPr/>
        </p:nvSpPr>
        <p:spPr>
          <a:xfrm>
            <a:off x="3596550" y="2144800"/>
            <a:ext cx="1950900" cy="548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[customer name] has added a [pet] to their job details.</a:t>
            </a:r>
            <a:endParaRPr sz="600" u="sng"/>
          </a:p>
        </p:txBody>
      </p:sp>
      <p:sp>
        <p:nvSpPr>
          <p:cNvPr id="799" name="Google Shape;799;p42"/>
          <p:cNvSpPr/>
          <p:nvPr/>
        </p:nvSpPr>
        <p:spPr>
          <a:xfrm>
            <a:off x="3585550" y="2803775"/>
            <a:ext cx="1950900" cy="548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[customer name] has added a [X] more hours to their job.</a:t>
            </a:r>
            <a:endParaRPr sz="600" u="sng"/>
          </a:p>
        </p:txBody>
      </p:sp>
      <p:sp>
        <p:nvSpPr>
          <p:cNvPr id="800" name="Google Shape;800;p42"/>
          <p:cNvSpPr/>
          <p:nvPr/>
        </p:nvSpPr>
        <p:spPr>
          <a:xfrm>
            <a:off x="3596550" y="3462750"/>
            <a:ext cx="1950900" cy="548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[customer name] has cancelled their job.</a:t>
            </a:r>
            <a:endParaRPr sz="600" u="sng"/>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43"/>
          <p:cNvSpPr txBox="1"/>
          <p:nvPr/>
        </p:nvSpPr>
        <p:spPr>
          <a:xfrm>
            <a:off x="3688350" y="496275"/>
            <a:ext cx="1767300" cy="3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Notifications</a:t>
            </a:r>
            <a:endParaRPr sz="1500"/>
          </a:p>
        </p:txBody>
      </p:sp>
      <p:sp>
        <p:nvSpPr>
          <p:cNvPr id="806" name="Google Shape;806;p43"/>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Notifications Page</a:t>
            </a:r>
            <a:endParaRPr/>
          </a:p>
        </p:txBody>
      </p:sp>
      <p:sp>
        <p:nvSpPr>
          <p:cNvPr id="807" name="Google Shape;807;p43"/>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Once a user clicks the notifications module, they will be taken to the notifications page.</a:t>
            </a:r>
            <a:endParaRPr sz="900"/>
          </a:p>
          <a:p>
            <a:pPr indent="0" lvl="0" marL="0" rtl="0" algn="l">
              <a:spcBef>
                <a:spcPts val="0"/>
              </a:spcBef>
              <a:spcAft>
                <a:spcPts val="0"/>
              </a:spcAft>
              <a:buNone/>
            </a:pPr>
            <a:r>
              <a:t/>
            </a:r>
            <a:endParaRPr sz="900"/>
          </a:p>
          <a:p>
            <a:pPr indent="0" lvl="0" marL="0" rtl="0" algn="l">
              <a:spcBef>
                <a:spcPts val="0"/>
              </a:spcBef>
              <a:spcAft>
                <a:spcPts val="0"/>
              </a:spcAft>
              <a:buClr>
                <a:schemeClr val="dk1"/>
              </a:buClr>
              <a:buSzPts val="1100"/>
              <a:buFont typeface="Arial"/>
              <a:buNone/>
            </a:pPr>
            <a:r>
              <a:rPr lang="en" sz="900">
                <a:solidFill>
                  <a:schemeClr val="dk1"/>
                </a:solidFill>
              </a:rPr>
              <a:t>Whenever a team member goes into the notifications page, they will see all job updates that they must acknowledge.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They will swipe right to accept changes and swipe left to swap shift</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Type of notifications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Date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Start Time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Hours needed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Pets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Cancellations </a:t>
            </a:r>
            <a:endParaRPr sz="900"/>
          </a:p>
        </p:txBody>
      </p:sp>
      <p:grpSp>
        <p:nvGrpSpPr>
          <p:cNvPr id="808" name="Google Shape;808;p43"/>
          <p:cNvGrpSpPr/>
          <p:nvPr/>
        </p:nvGrpSpPr>
        <p:grpSpPr>
          <a:xfrm>
            <a:off x="3596550" y="4284550"/>
            <a:ext cx="1950900" cy="360000"/>
            <a:chOff x="3596550" y="4284550"/>
            <a:chExt cx="1950900" cy="360000"/>
          </a:xfrm>
        </p:grpSpPr>
        <p:sp>
          <p:nvSpPr>
            <p:cNvPr id="809" name="Google Shape;809;p4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0" name="Google Shape;810;p43"/>
            <p:cNvPicPr preferRelativeResize="0"/>
            <p:nvPr/>
          </p:nvPicPr>
          <p:blipFill>
            <a:blip r:embed="rId3">
              <a:alphaModFix/>
            </a:blip>
            <a:stretch>
              <a:fillRect/>
            </a:stretch>
          </p:blipFill>
          <p:spPr>
            <a:xfrm flipH="1">
              <a:off x="3707750" y="4357425"/>
              <a:ext cx="210300" cy="210300"/>
            </a:xfrm>
            <a:prstGeom prst="rect">
              <a:avLst/>
            </a:prstGeom>
            <a:noFill/>
            <a:ln>
              <a:noFill/>
            </a:ln>
          </p:spPr>
        </p:pic>
        <p:pic>
          <p:nvPicPr>
            <p:cNvPr id="811" name="Google Shape;811;p43"/>
            <p:cNvPicPr preferRelativeResize="0"/>
            <p:nvPr/>
          </p:nvPicPr>
          <p:blipFill>
            <a:blip r:embed="rId4">
              <a:alphaModFix/>
            </a:blip>
            <a:stretch>
              <a:fillRect/>
            </a:stretch>
          </p:blipFill>
          <p:spPr>
            <a:xfrm>
              <a:off x="5164921" y="4363726"/>
              <a:ext cx="210300" cy="208074"/>
            </a:xfrm>
            <a:prstGeom prst="rect">
              <a:avLst/>
            </a:prstGeom>
            <a:noFill/>
            <a:ln>
              <a:noFill/>
            </a:ln>
          </p:spPr>
        </p:pic>
        <p:pic>
          <p:nvPicPr>
            <p:cNvPr id="812" name="Google Shape;812;p43"/>
            <p:cNvPicPr preferRelativeResize="0"/>
            <p:nvPr/>
          </p:nvPicPr>
          <p:blipFill>
            <a:blip r:embed="rId5">
              <a:alphaModFix/>
            </a:blip>
            <a:stretch>
              <a:fillRect/>
            </a:stretch>
          </p:blipFill>
          <p:spPr>
            <a:xfrm>
              <a:off x="4067375" y="4357433"/>
              <a:ext cx="210300" cy="214994"/>
            </a:xfrm>
            <a:prstGeom prst="rect">
              <a:avLst/>
            </a:prstGeom>
            <a:noFill/>
            <a:ln>
              <a:noFill/>
            </a:ln>
          </p:spPr>
        </p:pic>
        <p:pic>
          <p:nvPicPr>
            <p:cNvPr id="813" name="Google Shape;813;p43"/>
            <p:cNvPicPr preferRelativeResize="0"/>
            <p:nvPr/>
          </p:nvPicPr>
          <p:blipFill>
            <a:blip r:embed="rId6">
              <a:alphaModFix/>
            </a:blip>
            <a:stretch>
              <a:fillRect/>
            </a:stretch>
          </p:blipFill>
          <p:spPr>
            <a:xfrm>
              <a:off x="4822339" y="4357425"/>
              <a:ext cx="228975" cy="230175"/>
            </a:xfrm>
            <a:prstGeom prst="rect">
              <a:avLst/>
            </a:prstGeom>
            <a:noFill/>
            <a:ln>
              <a:noFill/>
            </a:ln>
          </p:spPr>
        </p:pic>
        <p:pic>
          <p:nvPicPr>
            <p:cNvPr id="814" name="Google Shape;814;p43"/>
            <p:cNvPicPr preferRelativeResize="0"/>
            <p:nvPr/>
          </p:nvPicPr>
          <p:blipFill>
            <a:blip r:embed="rId7">
              <a:alphaModFix/>
            </a:blip>
            <a:stretch>
              <a:fillRect/>
            </a:stretch>
          </p:blipFill>
          <p:spPr>
            <a:xfrm>
              <a:off x="4426998" y="4357427"/>
              <a:ext cx="228975" cy="228975"/>
            </a:xfrm>
            <a:prstGeom prst="rect">
              <a:avLst/>
            </a:prstGeom>
            <a:noFill/>
            <a:ln>
              <a:noFill/>
            </a:ln>
          </p:spPr>
        </p:pic>
      </p:grpSp>
      <p:pic>
        <p:nvPicPr>
          <p:cNvPr id="815" name="Google Shape;815;p43"/>
          <p:cNvPicPr preferRelativeResize="0"/>
          <p:nvPr/>
        </p:nvPicPr>
        <p:blipFill>
          <a:blip r:embed="rId8">
            <a:alphaModFix/>
          </a:blip>
          <a:stretch>
            <a:fillRect/>
          </a:stretch>
        </p:blipFill>
        <p:spPr>
          <a:xfrm>
            <a:off x="3278325" y="84775"/>
            <a:ext cx="2587361" cy="4838701"/>
          </a:xfrm>
          <a:prstGeom prst="rect">
            <a:avLst/>
          </a:prstGeom>
          <a:noFill/>
          <a:ln>
            <a:noFill/>
          </a:ln>
        </p:spPr>
      </p:pic>
      <p:sp>
        <p:nvSpPr>
          <p:cNvPr id="816" name="Google Shape;816;p43"/>
          <p:cNvSpPr txBox="1"/>
          <p:nvPr/>
        </p:nvSpPr>
        <p:spPr>
          <a:xfrm>
            <a:off x="3688350" y="496275"/>
            <a:ext cx="1767300" cy="3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Notifications</a:t>
            </a:r>
            <a:endParaRPr sz="1500"/>
          </a:p>
        </p:txBody>
      </p:sp>
      <p:sp>
        <p:nvSpPr>
          <p:cNvPr id="817" name="Google Shape;817;p43"/>
          <p:cNvSpPr/>
          <p:nvPr/>
        </p:nvSpPr>
        <p:spPr>
          <a:xfrm>
            <a:off x="3585550" y="871800"/>
            <a:ext cx="1950900" cy="10107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[customer name] has changed their appointment time from [time] to [time]</a:t>
            </a:r>
            <a:endParaRPr sz="600" u="sng"/>
          </a:p>
        </p:txBody>
      </p:sp>
      <p:grpSp>
        <p:nvGrpSpPr>
          <p:cNvPr id="818" name="Google Shape;818;p43"/>
          <p:cNvGrpSpPr/>
          <p:nvPr/>
        </p:nvGrpSpPr>
        <p:grpSpPr>
          <a:xfrm>
            <a:off x="3596550" y="4284550"/>
            <a:ext cx="1950900" cy="360000"/>
            <a:chOff x="3596550" y="4284550"/>
            <a:chExt cx="1950900" cy="360000"/>
          </a:xfrm>
        </p:grpSpPr>
        <p:sp>
          <p:nvSpPr>
            <p:cNvPr id="819" name="Google Shape;819;p43"/>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0" name="Google Shape;820;p43"/>
            <p:cNvPicPr preferRelativeResize="0"/>
            <p:nvPr/>
          </p:nvPicPr>
          <p:blipFill>
            <a:blip r:embed="rId3">
              <a:alphaModFix/>
            </a:blip>
            <a:stretch>
              <a:fillRect/>
            </a:stretch>
          </p:blipFill>
          <p:spPr>
            <a:xfrm flipH="1">
              <a:off x="3707750" y="4357425"/>
              <a:ext cx="210300" cy="210300"/>
            </a:xfrm>
            <a:prstGeom prst="rect">
              <a:avLst/>
            </a:prstGeom>
            <a:noFill/>
            <a:ln>
              <a:noFill/>
            </a:ln>
          </p:spPr>
        </p:pic>
        <p:pic>
          <p:nvPicPr>
            <p:cNvPr id="821" name="Google Shape;821;p43"/>
            <p:cNvPicPr preferRelativeResize="0"/>
            <p:nvPr/>
          </p:nvPicPr>
          <p:blipFill>
            <a:blip r:embed="rId4">
              <a:alphaModFix/>
            </a:blip>
            <a:stretch>
              <a:fillRect/>
            </a:stretch>
          </p:blipFill>
          <p:spPr>
            <a:xfrm>
              <a:off x="5164921" y="4363726"/>
              <a:ext cx="210300" cy="208074"/>
            </a:xfrm>
            <a:prstGeom prst="rect">
              <a:avLst/>
            </a:prstGeom>
            <a:noFill/>
            <a:ln>
              <a:noFill/>
            </a:ln>
          </p:spPr>
        </p:pic>
        <p:pic>
          <p:nvPicPr>
            <p:cNvPr id="822" name="Google Shape;822;p43"/>
            <p:cNvPicPr preferRelativeResize="0"/>
            <p:nvPr/>
          </p:nvPicPr>
          <p:blipFill>
            <a:blip r:embed="rId5">
              <a:alphaModFix/>
            </a:blip>
            <a:stretch>
              <a:fillRect/>
            </a:stretch>
          </p:blipFill>
          <p:spPr>
            <a:xfrm>
              <a:off x="4067375" y="4357433"/>
              <a:ext cx="210300" cy="214994"/>
            </a:xfrm>
            <a:prstGeom prst="rect">
              <a:avLst/>
            </a:prstGeom>
            <a:noFill/>
            <a:ln>
              <a:noFill/>
            </a:ln>
          </p:spPr>
        </p:pic>
        <p:pic>
          <p:nvPicPr>
            <p:cNvPr id="823" name="Google Shape;823;p43"/>
            <p:cNvPicPr preferRelativeResize="0"/>
            <p:nvPr/>
          </p:nvPicPr>
          <p:blipFill>
            <a:blip r:embed="rId6">
              <a:alphaModFix/>
            </a:blip>
            <a:stretch>
              <a:fillRect/>
            </a:stretch>
          </p:blipFill>
          <p:spPr>
            <a:xfrm>
              <a:off x="4822339" y="4357425"/>
              <a:ext cx="228975" cy="230175"/>
            </a:xfrm>
            <a:prstGeom prst="rect">
              <a:avLst/>
            </a:prstGeom>
            <a:noFill/>
            <a:ln>
              <a:noFill/>
            </a:ln>
          </p:spPr>
        </p:pic>
        <p:pic>
          <p:nvPicPr>
            <p:cNvPr id="824" name="Google Shape;824;p43"/>
            <p:cNvPicPr preferRelativeResize="0"/>
            <p:nvPr/>
          </p:nvPicPr>
          <p:blipFill>
            <a:blip r:embed="rId7">
              <a:alphaModFix/>
            </a:blip>
            <a:stretch>
              <a:fillRect/>
            </a:stretch>
          </p:blipFill>
          <p:spPr>
            <a:xfrm>
              <a:off x="4426998" y="4357427"/>
              <a:ext cx="228975" cy="228975"/>
            </a:xfrm>
            <a:prstGeom prst="rect">
              <a:avLst/>
            </a:prstGeom>
            <a:noFill/>
            <a:ln>
              <a:noFill/>
            </a:ln>
          </p:spPr>
        </p:pic>
      </p:grpSp>
      <p:sp>
        <p:nvSpPr>
          <p:cNvPr id="825" name="Google Shape;825;p43"/>
          <p:cNvSpPr/>
          <p:nvPr/>
        </p:nvSpPr>
        <p:spPr>
          <a:xfrm>
            <a:off x="3585550" y="2739950"/>
            <a:ext cx="1950900" cy="548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[customer name] has changed their appointment date from [date] to [date]</a:t>
            </a:r>
            <a:endParaRPr sz="600" u="sng"/>
          </a:p>
        </p:txBody>
      </p:sp>
      <p:sp>
        <p:nvSpPr>
          <p:cNvPr id="826" name="Google Shape;826;p43"/>
          <p:cNvSpPr txBox="1"/>
          <p:nvPr/>
        </p:nvSpPr>
        <p:spPr>
          <a:xfrm>
            <a:off x="3719975" y="1661225"/>
            <a:ext cx="1643400" cy="1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Next Shift: {Date), [Time]</a:t>
            </a:r>
            <a:endParaRPr sz="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4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 Home Team Message Board</a:t>
            </a:r>
            <a:endParaRPr/>
          </a:p>
        </p:txBody>
      </p:sp>
      <p:sp>
        <p:nvSpPr>
          <p:cNvPr id="832" name="Google Shape;832;p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 App</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pic>
        <p:nvPicPr>
          <p:cNvPr id="837" name="Google Shape;837;p4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838" name="Google Shape;838;p45"/>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sp>
        <p:nvSpPr>
          <p:cNvPr id="839" name="Google Shape;839;p45"/>
          <p:cNvSpPr txBox="1"/>
          <p:nvPr/>
        </p:nvSpPr>
        <p:spPr>
          <a:xfrm>
            <a:off x="3612550" y="1401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0</a:t>
            </a:r>
            <a:endParaRPr sz="1800"/>
          </a:p>
          <a:p>
            <a:pPr indent="0" lvl="0" marL="0" rtl="0" algn="l">
              <a:spcBef>
                <a:spcPts val="0"/>
              </a:spcBef>
              <a:spcAft>
                <a:spcPts val="0"/>
              </a:spcAft>
              <a:buNone/>
            </a:pPr>
            <a:r>
              <a:rPr lang="en" sz="900"/>
              <a:t>Points</a:t>
            </a:r>
            <a:endParaRPr sz="900"/>
          </a:p>
        </p:txBody>
      </p:sp>
      <p:sp>
        <p:nvSpPr>
          <p:cNvPr id="840" name="Google Shape;840;p45"/>
          <p:cNvSpPr txBox="1"/>
          <p:nvPr/>
        </p:nvSpPr>
        <p:spPr>
          <a:xfrm>
            <a:off x="4463975" y="1401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t>$13.00</a:t>
            </a:r>
            <a:endParaRPr sz="1500"/>
          </a:p>
          <a:p>
            <a:pPr indent="0" lvl="0" marL="0" rtl="0" algn="r">
              <a:spcBef>
                <a:spcPts val="0"/>
              </a:spcBef>
              <a:spcAft>
                <a:spcPts val="0"/>
              </a:spcAft>
              <a:buNone/>
            </a:pPr>
            <a:r>
              <a:rPr lang="en" sz="900"/>
              <a:t>Hourly Rate</a:t>
            </a:r>
            <a:endParaRPr sz="900"/>
          </a:p>
        </p:txBody>
      </p:sp>
      <p:sp>
        <p:nvSpPr>
          <p:cNvPr id="841" name="Google Shape;841;p45"/>
          <p:cNvSpPr/>
          <p:nvPr/>
        </p:nvSpPr>
        <p:spPr>
          <a:xfrm>
            <a:off x="3887653" y="1928700"/>
            <a:ext cx="141325" cy="90900"/>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 name="Google Shape;842;p45"/>
          <p:cNvGrpSpPr/>
          <p:nvPr/>
        </p:nvGrpSpPr>
        <p:grpSpPr>
          <a:xfrm>
            <a:off x="3596550" y="4284550"/>
            <a:ext cx="1950900" cy="360000"/>
            <a:chOff x="3596550" y="4284550"/>
            <a:chExt cx="1950900" cy="360000"/>
          </a:xfrm>
        </p:grpSpPr>
        <p:sp>
          <p:nvSpPr>
            <p:cNvPr id="843" name="Google Shape;843;p4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4" name="Google Shape;844;p45"/>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845" name="Google Shape;845;p4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846" name="Google Shape;846;p45"/>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847" name="Google Shape;847;p45"/>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848" name="Google Shape;848;p45"/>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849" name="Google Shape;849;p45"/>
          <p:cNvGrpSpPr/>
          <p:nvPr/>
        </p:nvGrpSpPr>
        <p:grpSpPr>
          <a:xfrm>
            <a:off x="3658000" y="2041100"/>
            <a:ext cx="1793100" cy="90900"/>
            <a:chOff x="3664450" y="2181050"/>
            <a:chExt cx="1793100" cy="90900"/>
          </a:xfrm>
        </p:grpSpPr>
        <p:cxnSp>
          <p:nvCxnSpPr>
            <p:cNvPr id="850" name="Google Shape;850;p45"/>
            <p:cNvCxnSpPr/>
            <p:nvPr/>
          </p:nvCxnSpPr>
          <p:spPr>
            <a:xfrm>
              <a:off x="3664450" y="2226500"/>
              <a:ext cx="1793100" cy="0"/>
            </a:xfrm>
            <a:prstGeom prst="straightConnector1">
              <a:avLst/>
            </a:prstGeom>
            <a:noFill/>
            <a:ln cap="flat" cmpd="sng" w="28575">
              <a:solidFill>
                <a:schemeClr val="dk2"/>
              </a:solidFill>
              <a:prstDash val="solid"/>
              <a:round/>
              <a:headEnd len="med" w="med" type="none"/>
              <a:tailEnd len="med" w="med" type="none"/>
            </a:ln>
          </p:spPr>
        </p:cxnSp>
        <p:sp>
          <p:nvSpPr>
            <p:cNvPr id="851" name="Google Shape;851;p45"/>
            <p:cNvSpPr/>
            <p:nvPr/>
          </p:nvSpPr>
          <p:spPr>
            <a:xfrm>
              <a:off x="38318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5"/>
            <p:cNvSpPr/>
            <p:nvPr/>
          </p:nvSpPr>
          <p:spPr>
            <a:xfrm>
              <a:off x="4091338"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5"/>
            <p:cNvSpPr/>
            <p:nvPr/>
          </p:nvSpPr>
          <p:spPr>
            <a:xfrm>
              <a:off x="43523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5"/>
            <p:cNvSpPr/>
            <p:nvPr/>
          </p:nvSpPr>
          <p:spPr>
            <a:xfrm>
              <a:off x="4613363"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5"/>
            <p:cNvSpPr/>
            <p:nvPr/>
          </p:nvSpPr>
          <p:spPr>
            <a:xfrm>
              <a:off x="48910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5"/>
            <p:cNvSpPr/>
            <p:nvPr/>
          </p:nvSpPr>
          <p:spPr>
            <a:xfrm>
              <a:off x="51724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 name="Google Shape;857;p45"/>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5"/>
          <p:cNvSpPr txBox="1"/>
          <p:nvPr/>
        </p:nvSpPr>
        <p:spPr>
          <a:xfrm>
            <a:off x="248525" y="69105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sp>
        <p:nvSpPr>
          <p:cNvPr id="859" name="Google Shape;859;p45"/>
          <p:cNvSpPr/>
          <p:nvPr/>
        </p:nvSpPr>
        <p:spPr>
          <a:xfrm>
            <a:off x="3585000" y="1007788"/>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Your next upcoming appointment is [date] at [time]</a:t>
            </a:r>
            <a:endParaRPr/>
          </a:p>
        </p:txBody>
      </p:sp>
      <p:sp>
        <p:nvSpPr>
          <p:cNvPr id="860" name="Google Shape;860;p45"/>
          <p:cNvSpPr/>
          <p:nvPr/>
        </p:nvSpPr>
        <p:spPr>
          <a:xfrm>
            <a:off x="3573550" y="2415975"/>
            <a:ext cx="1974000" cy="360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861" name="Google Shape;861;p45"/>
          <p:cNvSpPr/>
          <p:nvPr/>
        </p:nvSpPr>
        <p:spPr>
          <a:xfrm>
            <a:off x="5260900" y="2505975"/>
            <a:ext cx="190200" cy="180000"/>
          </a:xfrm>
          <a:prstGeom prst="mathPlus">
            <a:avLst>
              <a:gd fmla="val 23520" name="adj1"/>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5"/>
          <p:cNvSpPr/>
          <p:nvPr/>
        </p:nvSpPr>
        <p:spPr>
          <a:xfrm>
            <a:off x="3579100" y="2904263"/>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 have [x number] of job notification</a:t>
            </a:r>
            <a:endParaRPr/>
          </a:p>
        </p:txBody>
      </p:sp>
      <p:sp>
        <p:nvSpPr>
          <p:cNvPr id="863" name="Google Shape;863;p45"/>
          <p:cNvSpPr txBox="1"/>
          <p:nvPr/>
        </p:nvSpPr>
        <p:spPr>
          <a:xfrm>
            <a:off x="3585000" y="2091950"/>
            <a:ext cx="678900" cy="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Current Status</a:t>
            </a:r>
            <a:endParaRPr sz="600"/>
          </a:p>
        </p:txBody>
      </p:sp>
      <p:sp>
        <p:nvSpPr>
          <p:cNvPr id="864" name="Google Shape;864;p45"/>
          <p:cNvSpPr txBox="1"/>
          <p:nvPr/>
        </p:nvSpPr>
        <p:spPr>
          <a:xfrm>
            <a:off x="4918250" y="2099000"/>
            <a:ext cx="578400" cy="16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t>Next Level</a:t>
            </a:r>
            <a:endParaRPr sz="600"/>
          </a:p>
        </p:txBody>
      </p:sp>
      <p:sp>
        <p:nvSpPr>
          <p:cNvPr id="865" name="Google Shape;865;p45"/>
          <p:cNvSpPr/>
          <p:nvPr/>
        </p:nvSpPr>
        <p:spPr>
          <a:xfrm>
            <a:off x="3579100" y="3486475"/>
            <a:ext cx="19740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Message Board</a:t>
            </a:r>
            <a:endParaRPr b="1" sz="1100" u="sng">
              <a:solidFill>
                <a:schemeClr val="dk1"/>
              </a:solidFill>
            </a:endParaRPr>
          </a:p>
        </p:txBody>
      </p:sp>
      <p:sp>
        <p:nvSpPr>
          <p:cNvPr id="866" name="Google Shape;866;p45"/>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Home Team Message Board Module</a:t>
            </a:r>
            <a:endParaRPr/>
          </a:p>
        </p:txBody>
      </p:sp>
      <p:sp>
        <p:nvSpPr>
          <p:cNvPr id="867" name="Google Shape;867;p45"/>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Admin of The Home Team can send out special messages with links to outside resources where they can access and gain additional points. By clicking the module will open up the specific message</a:t>
            </a:r>
            <a:endParaRPr sz="900"/>
          </a:p>
        </p:txBody>
      </p:sp>
      <p:sp>
        <p:nvSpPr>
          <p:cNvPr id="868" name="Google Shape;868;p45"/>
          <p:cNvSpPr/>
          <p:nvPr/>
        </p:nvSpPr>
        <p:spPr>
          <a:xfrm>
            <a:off x="2515450" y="3393618"/>
            <a:ext cx="1097100" cy="5457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pic>
        <p:nvPicPr>
          <p:cNvPr id="873" name="Google Shape;873;p4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874" name="Google Shape;874;p46"/>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sp>
        <p:nvSpPr>
          <p:cNvPr id="875" name="Google Shape;875;p46"/>
          <p:cNvSpPr txBox="1"/>
          <p:nvPr/>
        </p:nvSpPr>
        <p:spPr>
          <a:xfrm>
            <a:off x="3612550" y="1401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0</a:t>
            </a:r>
            <a:endParaRPr sz="1800"/>
          </a:p>
          <a:p>
            <a:pPr indent="0" lvl="0" marL="0" rtl="0" algn="l">
              <a:spcBef>
                <a:spcPts val="0"/>
              </a:spcBef>
              <a:spcAft>
                <a:spcPts val="0"/>
              </a:spcAft>
              <a:buNone/>
            </a:pPr>
            <a:r>
              <a:rPr lang="en" sz="900"/>
              <a:t>Points</a:t>
            </a:r>
            <a:endParaRPr sz="900"/>
          </a:p>
        </p:txBody>
      </p:sp>
      <p:sp>
        <p:nvSpPr>
          <p:cNvPr id="876" name="Google Shape;876;p46"/>
          <p:cNvSpPr txBox="1"/>
          <p:nvPr/>
        </p:nvSpPr>
        <p:spPr>
          <a:xfrm>
            <a:off x="4463975" y="1401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t>$13.00</a:t>
            </a:r>
            <a:endParaRPr sz="1500"/>
          </a:p>
          <a:p>
            <a:pPr indent="0" lvl="0" marL="0" rtl="0" algn="r">
              <a:spcBef>
                <a:spcPts val="0"/>
              </a:spcBef>
              <a:spcAft>
                <a:spcPts val="0"/>
              </a:spcAft>
              <a:buNone/>
            </a:pPr>
            <a:r>
              <a:rPr lang="en" sz="900"/>
              <a:t>Hourly Rate</a:t>
            </a:r>
            <a:endParaRPr sz="900"/>
          </a:p>
        </p:txBody>
      </p:sp>
      <p:sp>
        <p:nvSpPr>
          <p:cNvPr id="877" name="Google Shape;877;p46"/>
          <p:cNvSpPr/>
          <p:nvPr/>
        </p:nvSpPr>
        <p:spPr>
          <a:xfrm>
            <a:off x="3887653" y="1928700"/>
            <a:ext cx="141325" cy="90900"/>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 name="Google Shape;878;p46"/>
          <p:cNvGrpSpPr/>
          <p:nvPr/>
        </p:nvGrpSpPr>
        <p:grpSpPr>
          <a:xfrm>
            <a:off x="3596550" y="4284550"/>
            <a:ext cx="1950900" cy="360000"/>
            <a:chOff x="3596550" y="4284550"/>
            <a:chExt cx="1950900" cy="360000"/>
          </a:xfrm>
        </p:grpSpPr>
        <p:sp>
          <p:nvSpPr>
            <p:cNvPr id="879" name="Google Shape;879;p4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0" name="Google Shape;880;p46"/>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881" name="Google Shape;881;p4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882" name="Google Shape;882;p46"/>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883" name="Google Shape;883;p46"/>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884" name="Google Shape;884;p46"/>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885" name="Google Shape;885;p46"/>
          <p:cNvGrpSpPr/>
          <p:nvPr/>
        </p:nvGrpSpPr>
        <p:grpSpPr>
          <a:xfrm>
            <a:off x="3658000" y="2041100"/>
            <a:ext cx="1793100" cy="90900"/>
            <a:chOff x="3664450" y="2181050"/>
            <a:chExt cx="1793100" cy="90900"/>
          </a:xfrm>
        </p:grpSpPr>
        <p:cxnSp>
          <p:nvCxnSpPr>
            <p:cNvPr id="886" name="Google Shape;886;p46"/>
            <p:cNvCxnSpPr/>
            <p:nvPr/>
          </p:nvCxnSpPr>
          <p:spPr>
            <a:xfrm>
              <a:off x="3664450" y="2226500"/>
              <a:ext cx="1793100" cy="0"/>
            </a:xfrm>
            <a:prstGeom prst="straightConnector1">
              <a:avLst/>
            </a:prstGeom>
            <a:noFill/>
            <a:ln cap="flat" cmpd="sng" w="28575">
              <a:solidFill>
                <a:schemeClr val="dk2"/>
              </a:solidFill>
              <a:prstDash val="solid"/>
              <a:round/>
              <a:headEnd len="med" w="med" type="none"/>
              <a:tailEnd len="med" w="med" type="none"/>
            </a:ln>
          </p:spPr>
        </p:cxnSp>
        <p:sp>
          <p:nvSpPr>
            <p:cNvPr id="887" name="Google Shape;887;p46"/>
            <p:cNvSpPr/>
            <p:nvPr/>
          </p:nvSpPr>
          <p:spPr>
            <a:xfrm>
              <a:off x="38318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6"/>
            <p:cNvSpPr/>
            <p:nvPr/>
          </p:nvSpPr>
          <p:spPr>
            <a:xfrm>
              <a:off x="4091338"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6"/>
            <p:cNvSpPr/>
            <p:nvPr/>
          </p:nvSpPr>
          <p:spPr>
            <a:xfrm>
              <a:off x="43523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6"/>
            <p:cNvSpPr/>
            <p:nvPr/>
          </p:nvSpPr>
          <p:spPr>
            <a:xfrm>
              <a:off x="4613363"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6"/>
            <p:cNvSpPr/>
            <p:nvPr/>
          </p:nvSpPr>
          <p:spPr>
            <a:xfrm>
              <a:off x="48910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6"/>
            <p:cNvSpPr/>
            <p:nvPr/>
          </p:nvSpPr>
          <p:spPr>
            <a:xfrm>
              <a:off x="51724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 name="Google Shape;893;p46"/>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txBox="1"/>
          <p:nvPr/>
        </p:nvSpPr>
        <p:spPr>
          <a:xfrm>
            <a:off x="248525" y="69105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sp>
        <p:nvSpPr>
          <p:cNvPr id="895" name="Google Shape;895;p46"/>
          <p:cNvSpPr/>
          <p:nvPr/>
        </p:nvSpPr>
        <p:spPr>
          <a:xfrm>
            <a:off x="3585000" y="1007788"/>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Your next upcoming appointment is [date] at [time]</a:t>
            </a:r>
            <a:endParaRPr/>
          </a:p>
        </p:txBody>
      </p:sp>
      <p:sp>
        <p:nvSpPr>
          <p:cNvPr id="896" name="Google Shape;896;p46"/>
          <p:cNvSpPr/>
          <p:nvPr/>
        </p:nvSpPr>
        <p:spPr>
          <a:xfrm>
            <a:off x="3573550" y="2415975"/>
            <a:ext cx="1974000" cy="360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897" name="Google Shape;897;p46"/>
          <p:cNvSpPr/>
          <p:nvPr/>
        </p:nvSpPr>
        <p:spPr>
          <a:xfrm>
            <a:off x="5260900" y="2505975"/>
            <a:ext cx="190200" cy="180000"/>
          </a:xfrm>
          <a:prstGeom prst="mathPlus">
            <a:avLst>
              <a:gd fmla="val 23520" name="adj1"/>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6"/>
          <p:cNvSpPr/>
          <p:nvPr/>
        </p:nvSpPr>
        <p:spPr>
          <a:xfrm>
            <a:off x="3579100" y="3781150"/>
            <a:ext cx="1950900" cy="453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Learn more about the “Law of Attraction” by watching </a:t>
            </a:r>
            <a:r>
              <a:rPr lang="en" sz="700" u="sng"/>
              <a:t>this short video</a:t>
            </a:r>
            <a:endParaRPr sz="700" u="sng"/>
          </a:p>
        </p:txBody>
      </p:sp>
      <p:sp>
        <p:nvSpPr>
          <p:cNvPr id="899" name="Google Shape;899;p46"/>
          <p:cNvSpPr/>
          <p:nvPr/>
        </p:nvSpPr>
        <p:spPr>
          <a:xfrm>
            <a:off x="3579100" y="2904263"/>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 have [x number] of job notification</a:t>
            </a:r>
            <a:endParaRPr/>
          </a:p>
        </p:txBody>
      </p:sp>
      <p:sp>
        <p:nvSpPr>
          <p:cNvPr id="900" name="Google Shape;900;p46"/>
          <p:cNvSpPr txBox="1"/>
          <p:nvPr/>
        </p:nvSpPr>
        <p:spPr>
          <a:xfrm>
            <a:off x="3585000" y="2091950"/>
            <a:ext cx="678900" cy="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Current Status</a:t>
            </a:r>
            <a:endParaRPr sz="600"/>
          </a:p>
        </p:txBody>
      </p:sp>
      <p:sp>
        <p:nvSpPr>
          <p:cNvPr id="901" name="Google Shape;901;p46"/>
          <p:cNvSpPr txBox="1"/>
          <p:nvPr/>
        </p:nvSpPr>
        <p:spPr>
          <a:xfrm>
            <a:off x="4918250" y="2099000"/>
            <a:ext cx="578400" cy="16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t>Next Level</a:t>
            </a:r>
            <a:endParaRPr sz="600"/>
          </a:p>
        </p:txBody>
      </p:sp>
      <p:sp>
        <p:nvSpPr>
          <p:cNvPr id="902" name="Google Shape;902;p46"/>
          <p:cNvSpPr/>
          <p:nvPr/>
        </p:nvSpPr>
        <p:spPr>
          <a:xfrm>
            <a:off x="3579100" y="3486475"/>
            <a:ext cx="19740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Message Board</a:t>
            </a:r>
            <a:endParaRPr b="1" sz="1100" u="sng">
              <a:solidFill>
                <a:schemeClr val="dk1"/>
              </a:solidFill>
            </a:endParaRPr>
          </a:p>
        </p:txBody>
      </p:sp>
      <p:sp>
        <p:nvSpPr>
          <p:cNvPr id="903" name="Google Shape;903;p46"/>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Home Team Message Board Module</a:t>
            </a:r>
            <a:endParaRPr/>
          </a:p>
        </p:txBody>
      </p:sp>
      <p:sp>
        <p:nvSpPr>
          <p:cNvPr id="904" name="Google Shape;904;p46"/>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The Team Member can access the additional resources through the link found within the message board.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Admin can add messages into the message board from Admin Dashboard.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a:t>
            </a:r>
            <a:endParaRPr sz="900"/>
          </a:p>
          <a:p>
            <a:pPr indent="-285750" lvl="0" marL="457200" rtl="0" algn="l">
              <a:spcBef>
                <a:spcPts val="0"/>
              </a:spcBef>
              <a:spcAft>
                <a:spcPts val="0"/>
              </a:spcAft>
              <a:buSzPts val="900"/>
              <a:buChar char="●"/>
            </a:pPr>
            <a:r>
              <a:rPr lang="en" sz="900"/>
              <a:t>Choose location</a:t>
            </a:r>
            <a:endParaRPr sz="900"/>
          </a:p>
          <a:p>
            <a:pPr indent="-285750" lvl="0" marL="457200" rtl="0" algn="l">
              <a:spcBef>
                <a:spcPts val="0"/>
              </a:spcBef>
              <a:spcAft>
                <a:spcPts val="0"/>
              </a:spcAft>
              <a:buSzPts val="900"/>
              <a:buChar char="●"/>
            </a:pPr>
            <a:r>
              <a:rPr lang="en" sz="900"/>
              <a:t>Choose team member type</a:t>
            </a:r>
            <a:endParaRPr sz="900"/>
          </a:p>
          <a:p>
            <a:pPr indent="-285750" lvl="0" marL="457200" rtl="0" algn="l">
              <a:spcBef>
                <a:spcPts val="0"/>
              </a:spcBef>
              <a:spcAft>
                <a:spcPts val="0"/>
              </a:spcAft>
              <a:buSzPts val="900"/>
              <a:buChar char="●"/>
            </a:pPr>
            <a:r>
              <a:rPr lang="en" sz="900"/>
              <a:t>Choose rank</a:t>
            </a:r>
            <a:endParaRPr sz="900"/>
          </a:p>
          <a:p>
            <a:pPr indent="-285750" lvl="0" marL="457200" rtl="0" algn="l">
              <a:spcBef>
                <a:spcPts val="0"/>
              </a:spcBef>
              <a:spcAft>
                <a:spcPts val="0"/>
              </a:spcAft>
              <a:buSzPts val="900"/>
              <a:buChar char="●"/>
            </a:pPr>
            <a:r>
              <a:rPr lang="en" sz="900"/>
              <a:t>Type message</a:t>
            </a:r>
            <a:endParaRPr sz="900"/>
          </a:p>
          <a:p>
            <a:pPr indent="-285750" lvl="0" marL="457200" rtl="0" algn="l">
              <a:spcBef>
                <a:spcPts val="0"/>
              </a:spcBef>
              <a:spcAft>
                <a:spcPts val="0"/>
              </a:spcAft>
              <a:buSzPts val="900"/>
              <a:buChar char="●"/>
            </a:pPr>
            <a:r>
              <a:rPr lang="en" sz="900"/>
              <a:t>Upload link</a:t>
            </a:r>
            <a:endParaRPr sz="900"/>
          </a:p>
          <a:p>
            <a:pPr indent="-285750" lvl="0" marL="457200" rtl="0" algn="l">
              <a:spcBef>
                <a:spcPts val="0"/>
              </a:spcBef>
              <a:spcAft>
                <a:spcPts val="0"/>
              </a:spcAft>
              <a:buSzPts val="900"/>
              <a:buChar char="●"/>
            </a:pPr>
            <a:r>
              <a:rPr lang="en" sz="900"/>
              <a:t>Set time to start and expire</a:t>
            </a:r>
            <a:endParaRPr sz="900"/>
          </a:p>
        </p:txBody>
      </p:sp>
      <p:sp>
        <p:nvSpPr>
          <p:cNvPr id="905" name="Google Shape;905;p46"/>
          <p:cNvSpPr/>
          <p:nvPr/>
        </p:nvSpPr>
        <p:spPr>
          <a:xfrm>
            <a:off x="2560900" y="3393618"/>
            <a:ext cx="1097100" cy="5457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4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 Navigation Bar</a:t>
            </a:r>
            <a:endParaRPr/>
          </a:p>
        </p:txBody>
      </p:sp>
      <p:sp>
        <p:nvSpPr>
          <p:cNvPr id="911" name="Google Shape;911;p4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 App</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pic>
        <p:nvPicPr>
          <p:cNvPr id="916" name="Google Shape;916;p4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917" name="Google Shape;917;p48"/>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sp>
        <p:nvSpPr>
          <p:cNvPr id="918" name="Google Shape;918;p48"/>
          <p:cNvSpPr txBox="1"/>
          <p:nvPr/>
        </p:nvSpPr>
        <p:spPr>
          <a:xfrm>
            <a:off x="3612550" y="1401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0</a:t>
            </a:r>
            <a:endParaRPr sz="1800"/>
          </a:p>
          <a:p>
            <a:pPr indent="0" lvl="0" marL="0" rtl="0" algn="l">
              <a:spcBef>
                <a:spcPts val="0"/>
              </a:spcBef>
              <a:spcAft>
                <a:spcPts val="0"/>
              </a:spcAft>
              <a:buNone/>
            </a:pPr>
            <a:r>
              <a:rPr lang="en" sz="900"/>
              <a:t>Points</a:t>
            </a:r>
            <a:endParaRPr sz="900"/>
          </a:p>
        </p:txBody>
      </p:sp>
      <p:sp>
        <p:nvSpPr>
          <p:cNvPr id="919" name="Google Shape;919;p48"/>
          <p:cNvSpPr txBox="1"/>
          <p:nvPr/>
        </p:nvSpPr>
        <p:spPr>
          <a:xfrm>
            <a:off x="4463975" y="1401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t>$13.00</a:t>
            </a:r>
            <a:endParaRPr sz="1500"/>
          </a:p>
          <a:p>
            <a:pPr indent="0" lvl="0" marL="0" rtl="0" algn="r">
              <a:spcBef>
                <a:spcPts val="0"/>
              </a:spcBef>
              <a:spcAft>
                <a:spcPts val="0"/>
              </a:spcAft>
              <a:buNone/>
            </a:pPr>
            <a:r>
              <a:rPr lang="en" sz="900"/>
              <a:t>Hourly Rate</a:t>
            </a:r>
            <a:endParaRPr sz="900"/>
          </a:p>
        </p:txBody>
      </p:sp>
      <p:sp>
        <p:nvSpPr>
          <p:cNvPr id="920" name="Google Shape;920;p48"/>
          <p:cNvSpPr/>
          <p:nvPr/>
        </p:nvSpPr>
        <p:spPr>
          <a:xfrm>
            <a:off x="3887653" y="1928700"/>
            <a:ext cx="141325" cy="90900"/>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48"/>
          <p:cNvGrpSpPr/>
          <p:nvPr/>
        </p:nvGrpSpPr>
        <p:grpSpPr>
          <a:xfrm>
            <a:off x="3596550" y="4284550"/>
            <a:ext cx="1950900" cy="360000"/>
            <a:chOff x="3596550" y="4284550"/>
            <a:chExt cx="1950900" cy="360000"/>
          </a:xfrm>
        </p:grpSpPr>
        <p:sp>
          <p:nvSpPr>
            <p:cNvPr id="922" name="Google Shape;922;p4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3" name="Google Shape;923;p48"/>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924" name="Google Shape;924;p4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925" name="Google Shape;925;p48"/>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926" name="Google Shape;926;p48"/>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927" name="Google Shape;927;p48"/>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928" name="Google Shape;928;p48"/>
          <p:cNvGrpSpPr/>
          <p:nvPr/>
        </p:nvGrpSpPr>
        <p:grpSpPr>
          <a:xfrm>
            <a:off x="3658000" y="2041100"/>
            <a:ext cx="1793100" cy="90900"/>
            <a:chOff x="3664450" y="2181050"/>
            <a:chExt cx="1793100" cy="90900"/>
          </a:xfrm>
        </p:grpSpPr>
        <p:cxnSp>
          <p:nvCxnSpPr>
            <p:cNvPr id="929" name="Google Shape;929;p48"/>
            <p:cNvCxnSpPr/>
            <p:nvPr/>
          </p:nvCxnSpPr>
          <p:spPr>
            <a:xfrm>
              <a:off x="3664450" y="2226500"/>
              <a:ext cx="1793100" cy="0"/>
            </a:xfrm>
            <a:prstGeom prst="straightConnector1">
              <a:avLst/>
            </a:prstGeom>
            <a:noFill/>
            <a:ln cap="flat" cmpd="sng" w="28575">
              <a:solidFill>
                <a:schemeClr val="dk2"/>
              </a:solidFill>
              <a:prstDash val="solid"/>
              <a:round/>
              <a:headEnd len="med" w="med" type="none"/>
              <a:tailEnd len="med" w="med" type="none"/>
            </a:ln>
          </p:spPr>
        </p:cxnSp>
        <p:sp>
          <p:nvSpPr>
            <p:cNvPr id="930" name="Google Shape;930;p48"/>
            <p:cNvSpPr/>
            <p:nvPr/>
          </p:nvSpPr>
          <p:spPr>
            <a:xfrm>
              <a:off x="38318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8"/>
            <p:cNvSpPr/>
            <p:nvPr/>
          </p:nvSpPr>
          <p:spPr>
            <a:xfrm>
              <a:off x="4091338"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8"/>
            <p:cNvSpPr/>
            <p:nvPr/>
          </p:nvSpPr>
          <p:spPr>
            <a:xfrm>
              <a:off x="43523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8"/>
            <p:cNvSpPr/>
            <p:nvPr/>
          </p:nvSpPr>
          <p:spPr>
            <a:xfrm>
              <a:off x="4613363"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8"/>
            <p:cNvSpPr/>
            <p:nvPr/>
          </p:nvSpPr>
          <p:spPr>
            <a:xfrm>
              <a:off x="48910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8"/>
            <p:cNvSpPr/>
            <p:nvPr/>
          </p:nvSpPr>
          <p:spPr>
            <a:xfrm>
              <a:off x="51724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6" name="Google Shape;936;p48"/>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8"/>
          <p:cNvSpPr txBox="1"/>
          <p:nvPr/>
        </p:nvSpPr>
        <p:spPr>
          <a:xfrm>
            <a:off x="248525" y="69105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sp>
        <p:nvSpPr>
          <p:cNvPr id="938" name="Google Shape;938;p48"/>
          <p:cNvSpPr/>
          <p:nvPr/>
        </p:nvSpPr>
        <p:spPr>
          <a:xfrm>
            <a:off x="3585000" y="1007788"/>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Your next upcoming appointment is [date] at [time]</a:t>
            </a:r>
            <a:endParaRPr/>
          </a:p>
        </p:txBody>
      </p:sp>
      <p:sp>
        <p:nvSpPr>
          <p:cNvPr id="939" name="Google Shape;939;p48"/>
          <p:cNvSpPr/>
          <p:nvPr/>
        </p:nvSpPr>
        <p:spPr>
          <a:xfrm>
            <a:off x="3573550" y="2415975"/>
            <a:ext cx="1974000" cy="360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940" name="Google Shape;940;p48"/>
          <p:cNvSpPr/>
          <p:nvPr/>
        </p:nvSpPr>
        <p:spPr>
          <a:xfrm>
            <a:off x="5260900" y="2505975"/>
            <a:ext cx="190200" cy="180000"/>
          </a:xfrm>
          <a:prstGeom prst="mathPlus">
            <a:avLst>
              <a:gd fmla="val 23520" name="adj1"/>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8"/>
          <p:cNvSpPr/>
          <p:nvPr/>
        </p:nvSpPr>
        <p:spPr>
          <a:xfrm>
            <a:off x="3579100" y="2904263"/>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 have [x number] of job notification</a:t>
            </a:r>
            <a:endParaRPr/>
          </a:p>
        </p:txBody>
      </p:sp>
      <p:sp>
        <p:nvSpPr>
          <p:cNvPr id="942" name="Google Shape;942;p48"/>
          <p:cNvSpPr txBox="1"/>
          <p:nvPr/>
        </p:nvSpPr>
        <p:spPr>
          <a:xfrm>
            <a:off x="3585000" y="2091950"/>
            <a:ext cx="678900" cy="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Current Status</a:t>
            </a:r>
            <a:endParaRPr sz="600"/>
          </a:p>
        </p:txBody>
      </p:sp>
      <p:sp>
        <p:nvSpPr>
          <p:cNvPr id="943" name="Google Shape;943;p48"/>
          <p:cNvSpPr txBox="1"/>
          <p:nvPr/>
        </p:nvSpPr>
        <p:spPr>
          <a:xfrm>
            <a:off x="4918250" y="2099000"/>
            <a:ext cx="578400" cy="16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t>Next Level</a:t>
            </a:r>
            <a:endParaRPr sz="600"/>
          </a:p>
        </p:txBody>
      </p:sp>
      <p:sp>
        <p:nvSpPr>
          <p:cNvPr id="944" name="Google Shape;944;p48"/>
          <p:cNvSpPr/>
          <p:nvPr/>
        </p:nvSpPr>
        <p:spPr>
          <a:xfrm>
            <a:off x="3579100" y="3486475"/>
            <a:ext cx="19740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Message Board</a:t>
            </a:r>
            <a:endParaRPr b="1" sz="1100" u="sng">
              <a:solidFill>
                <a:schemeClr val="dk1"/>
              </a:solidFill>
            </a:endParaRPr>
          </a:p>
        </p:txBody>
      </p:sp>
      <p:grpSp>
        <p:nvGrpSpPr>
          <p:cNvPr id="945" name="Google Shape;945;p48"/>
          <p:cNvGrpSpPr/>
          <p:nvPr/>
        </p:nvGrpSpPr>
        <p:grpSpPr>
          <a:xfrm>
            <a:off x="4028950" y="4556975"/>
            <a:ext cx="347700" cy="405300"/>
            <a:chOff x="6612400" y="2491775"/>
            <a:chExt cx="347700" cy="405300"/>
          </a:xfrm>
        </p:grpSpPr>
        <p:sp>
          <p:nvSpPr>
            <p:cNvPr id="946" name="Google Shape;946;p48"/>
            <p:cNvSpPr/>
            <p:nvPr/>
          </p:nvSpPr>
          <p:spPr>
            <a:xfrm>
              <a:off x="6641650" y="2549825"/>
              <a:ext cx="289200" cy="2892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8"/>
            <p:cNvSpPr txBox="1"/>
            <p:nvPr/>
          </p:nvSpPr>
          <p:spPr>
            <a:xfrm>
              <a:off x="6612400" y="2491775"/>
              <a:ext cx="347700" cy="40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2.</a:t>
              </a:r>
              <a:endParaRPr sz="1200"/>
            </a:p>
          </p:txBody>
        </p:sp>
      </p:grpSp>
      <p:grpSp>
        <p:nvGrpSpPr>
          <p:cNvPr id="948" name="Google Shape;948;p48"/>
          <p:cNvGrpSpPr/>
          <p:nvPr/>
        </p:nvGrpSpPr>
        <p:grpSpPr>
          <a:xfrm>
            <a:off x="3681250" y="4556975"/>
            <a:ext cx="347700" cy="405300"/>
            <a:chOff x="6612400" y="2491775"/>
            <a:chExt cx="347700" cy="405300"/>
          </a:xfrm>
        </p:grpSpPr>
        <p:sp>
          <p:nvSpPr>
            <p:cNvPr id="949" name="Google Shape;949;p48"/>
            <p:cNvSpPr/>
            <p:nvPr/>
          </p:nvSpPr>
          <p:spPr>
            <a:xfrm>
              <a:off x="6641650" y="2549825"/>
              <a:ext cx="289200" cy="2892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8"/>
            <p:cNvSpPr txBox="1"/>
            <p:nvPr/>
          </p:nvSpPr>
          <p:spPr>
            <a:xfrm>
              <a:off x="6612400" y="2491775"/>
              <a:ext cx="347700" cy="40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1.</a:t>
              </a:r>
              <a:endParaRPr sz="1200"/>
            </a:p>
          </p:txBody>
        </p:sp>
      </p:grpSp>
      <p:grpSp>
        <p:nvGrpSpPr>
          <p:cNvPr id="951" name="Google Shape;951;p48"/>
          <p:cNvGrpSpPr/>
          <p:nvPr/>
        </p:nvGrpSpPr>
        <p:grpSpPr>
          <a:xfrm>
            <a:off x="4725425" y="4556975"/>
            <a:ext cx="347700" cy="405300"/>
            <a:chOff x="6612400" y="2491775"/>
            <a:chExt cx="347700" cy="405300"/>
          </a:xfrm>
        </p:grpSpPr>
        <p:sp>
          <p:nvSpPr>
            <p:cNvPr id="952" name="Google Shape;952;p48"/>
            <p:cNvSpPr/>
            <p:nvPr/>
          </p:nvSpPr>
          <p:spPr>
            <a:xfrm>
              <a:off x="6641650" y="2549825"/>
              <a:ext cx="289200" cy="2892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8"/>
            <p:cNvSpPr txBox="1"/>
            <p:nvPr/>
          </p:nvSpPr>
          <p:spPr>
            <a:xfrm>
              <a:off x="6612400" y="2491775"/>
              <a:ext cx="347700" cy="40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4.</a:t>
              </a:r>
              <a:endParaRPr sz="1200"/>
            </a:p>
          </p:txBody>
        </p:sp>
      </p:grpSp>
      <p:grpSp>
        <p:nvGrpSpPr>
          <p:cNvPr id="954" name="Google Shape;954;p48"/>
          <p:cNvGrpSpPr/>
          <p:nvPr/>
        </p:nvGrpSpPr>
        <p:grpSpPr>
          <a:xfrm>
            <a:off x="4380700" y="4556975"/>
            <a:ext cx="347700" cy="405300"/>
            <a:chOff x="6612400" y="2491775"/>
            <a:chExt cx="347700" cy="405300"/>
          </a:xfrm>
        </p:grpSpPr>
        <p:sp>
          <p:nvSpPr>
            <p:cNvPr id="955" name="Google Shape;955;p48"/>
            <p:cNvSpPr/>
            <p:nvPr/>
          </p:nvSpPr>
          <p:spPr>
            <a:xfrm>
              <a:off x="6641650" y="2549825"/>
              <a:ext cx="289200" cy="2892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8"/>
            <p:cNvSpPr txBox="1"/>
            <p:nvPr/>
          </p:nvSpPr>
          <p:spPr>
            <a:xfrm>
              <a:off x="6612400" y="2491775"/>
              <a:ext cx="347700" cy="40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3.</a:t>
              </a:r>
              <a:endParaRPr sz="1200"/>
            </a:p>
          </p:txBody>
        </p:sp>
      </p:grpSp>
      <p:grpSp>
        <p:nvGrpSpPr>
          <p:cNvPr id="957" name="Google Shape;957;p48"/>
          <p:cNvGrpSpPr/>
          <p:nvPr/>
        </p:nvGrpSpPr>
        <p:grpSpPr>
          <a:xfrm>
            <a:off x="5080150" y="4556975"/>
            <a:ext cx="347700" cy="405300"/>
            <a:chOff x="6612400" y="2491775"/>
            <a:chExt cx="347700" cy="405300"/>
          </a:xfrm>
        </p:grpSpPr>
        <p:sp>
          <p:nvSpPr>
            <p:cNvPr id="958" name="Google Shape;958;p48"/>
            <p:cNvSpPr/>
            <p:nvPr/>
          </p:nvSpPr>
          <p:spPr>
            <a:xfrm>
              <a:off x="6641650" y="2549825"/>
              <a:ext cx="289200" cy="289200"/>
            </a:xfrm>
            <a:prstGeom prst="ellipse">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8"/>
            <p:cNvSpPr txBox="1"/>
            <p:nvPr/>
          </p:nvSpPr>
          <p:spPr>
            <a:xfrm>
              <a:off x="6612400" y="2491775"/>
              <a:ext cx="347700" cy="40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5.</a:t>
              </a:r>
              <a:endParaRPr sz="1200"/>
            </a:p>
          </p:txBody>
        </p:sp>
      </p:grpSp>
      <p:sp>
        <p:nvSpPr>
          <p:cNvPr id="960" name="Google Shape;960;p48"/>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Navigation Bar</a:t>
            </a:r>
            <a:endParaRPr/>
          </a:p>
        </p:txBody>
      </p:sp>
      <p:sp>
        <p:nvSpPr>
          <p:cNvPr id="961" name="Google Shape;961;p48"/>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The navigation bar is how users will move from page to page throughout the app. The navigation bar consists of 5 components: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The Home Screen</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Shifts</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Calendar</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Notifications</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User Profile</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The following slides will show the initial screen for all pages.</a:t>
            </a:r>
            <a:endParaRPr sz="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4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558800" lvl="0" marL="457200" rtl="0" algn="ctr">
              <a:spcBef>
                <a:spcPts val="0"/>
              </a:spcBef>
              <a:spcAft>
                <a:spcPts val="0"/>
              </a:spcAft>
              <a:buSzPts val="5200"/>
              <a:buAutoNum type="arabicPeriod"/>
            </a:pPr>
            <a:r>
              <a:rPr lang="en"/>
              <a:t>Home Page</a:t>
            </a:r>
            <a:endParaRPr/>
          </a:p>
        </p:txBody>
      </p:sp>
      <p:sp>
        <p:nvSpPr>
          <p:cNvPr id="967" name="Google Shape;967;p4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App</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pic>
        <p:nvPicPr>
          <p:cNvPr id="972" name="Google Shape;972;p5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973" name="Google Shape;973;p50"/>
          <p:cNvSpPr txBox="1"/>
          <p:nvPr/>
        </p:nvSpPr>
        <p:spPr>
          <a:xfrm>
            <a:off x="3405250" y="496150"/>
            <a:ext cx="2298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Good [time of day] </a:t>
            </a:r>
            <a:endParaRPr sz="1200"/>
          </a:p>
          <a:p>
            <a:pPr indent="0" lvl="0" marL="0" rtl="0" algn="ctr">
              <a:spcBef>
                <a:spcPts val="0"/>
              </a:spcBef>
              <a:spcAft>
                <a:spcPts val="0"/>
              </a:spcAft>
              <a:buNone/>
            </a:pPr>
            <a:r>
              <a:rPr lang="en" sz="1200"/>
              <a:t>[Name] Time to be great!</a:t>
            </a:r>
            <a:endParaRPr sz="1200"/>
          </a:p>
          <a:p>
            <a:pPr indent="0" lvl="0" marL="0" rtl="0" algn="l">
              <a:spcBef>
                <a:spcPts val="0"/>
              </a:spcBef>
              <a:spcAft>
                <a:spcPts val="0"/>
              </a:spcAft>
              <a:buNone/>
            </a:pPr>
            <a:r>
              <a:t/>
            </a:r>
            <a:endParaRPr sz="1500"/>
          </a:p>
        </p:txBody>
      </p:sp>
      <p:sp>
        <p:nvSpPr>
          <p:cNvPr id="974" name="Google Shape;974;p50"/>
          <p:cNvSpPr txBox="1"/>
          <p:nvPr/>
        </p:nvSpPr>
        <p:spPr>
          <a:xfrm>
            <a:off x="3612550" y="1401113"/>
            <a:ext cx="7467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0</a:t>
            </a:r>
            <a:endParaRPr sz="1800"/>
          </a:p>
          <a:p>
            <a:pPr indent="0" lvl="0" marL="0" rtl="0" algn="l">
              <a:spcBef>
                <a:spcPts val="0"/>
              </a:spcBef>
              <a:spcAft>
                <a:spcPts val="0"/>
              </a:spcAft>
              <a:buNone/>
            </a:pPr>
            <a:r>
              <a:rPr lang="en" sz="900"/>
              <a:t>Points</a:t>
            </a:r>
            <a:endParaRPr sz="900"/>
          </a:p>
        </p:txBody>
      </p:sp>
      <p:sp>
        <p:nvSpPr>
          <p:cNvPr id="975" name="Google Shape;975;p50"/>
          <p:cNvSpPr txBox="1"/>
          <p:nvPr/>
        </p:nvSpPr>
        <p:spPr>
          <a:xfrm>
            <a:off x="4463975" y="1401113"/>
            <a:ext cx="977700" cy="66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t>$13.00</a:t>
            </a:r>
            <a:endParaRPr sz="1500"/>
          </a:p>
          <a:p>
            <a:pPr indent="0" lvl="0" marL="0" rtl="0" algn="r">
              <a:spcBef>
                <a:spcPts val="0"/>
              </a:spcBef>
              <a:spcAft>
                <a:spcPts val="0"/>
              </a:spcAft>
              <a:buNone/>
            </a:pPr>
            <a:r>
              <a:rPr lang="en" sz="900"/>
              <a:t>Hourly Rate</a:t>
            </a:r>
            <a:endParaRPr sz="900"/>
          </a:p>
        </p:txBody>
      </p:sp>
      <p:sp>
        <p:nvSpPr>
          <p:cNvPr id="976" name="Google Shape;976;p50"/>
          <p:cNvSpPr/>
          <p:nvPr/>
        </p:nvSpPr>
        <p:spPr>
          <a:xfrm>
            <a:off x="3887653" y="1928700"/>
            <a:ext cx="141325" cy="90900"/>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 name="Google Shape;977;p50"/>
          <p:cNvGrpSpPr/>
          <p:nvPr/>
        </p:nvGrpSpPr>
        <p:grpSpPr>
          <a:xfrm>
            <a:off x="3596550" y="4284550"/>
            <a:ext cx="1950900" cy="360000"/>
            <a:chOff x="3596550" y="4284550"/>
            <a:chExt cx="1950900" cy="360000"/>
          </a:xfrm>
        </p:grpSpPr>
        <p:sp>
          <p:nvSpPr>
            <p:cNvPr id="978" name="Google Shape;978;p5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9" name="Google Shape;979;p50"/>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980" name="Google Shape;980;p5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981" name="Google Shape;981;p50"/>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982" name="Google Shape;982;p50"/>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983" name="Google Shape;983;p50"/>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984" name="Google Shape;984;p50"/>
          <p:cNvGrpSpPr/>
          <p:nvPr/>
        </p:nvGrpSpPr>
        <p:grpSpPr>
          <a:xfrm>
            <a:off x="3658000" y="2041100"/>
            <a:ext cx="1793100" cy="90900"/>
            <a:chOff x="3664450" y="2181050"/>
            <a:chExt cx="1793100" cy="90900"/>
          </a:xfrm>
        </p:grpSpPr>
        <p:cxnSp>
          <p:nvCxnSpPr>
            <p:cNvPr id="985" name="Google Shape;985;p50"/>
            <p:cNvCxnSpPr/>
            <p:nvPr/>
          </p:nvCxnSpPr>
          <p:spPr>
            <a:xfrm>
              <a:off x="3664450" y="2226500"/>
              <a:ext cx="1793100" cy="0"/>
            </a:xfrm>
            <a:prstGeom prst="straightConnector1">
              <a:avLst/>
            </a:prstGeom>
            <a:noFill/>
            <a:ln cap="flat" cmpd="sng" w="28575">
              <a:solidFill>
                <a:schemeClr val="dk2"/>
              </a:solidFill>
              <a:prstDash val="solid"/>
              <a:round/>
              <a:headEnd len="med" w="med" type="none"/>
              <a:tailEnd len="med" w="med" type="none"/>
            </a:ln>
          </p:spPr>
        </p:cxnSp>
        <p:sp>
          <p:nvSpPr>
            <p:cNvPr id="986" name="Google Shape;986;p50"/>
            <p:cNvSpPr/>
            <p:nvPr/>
          </p:nvSpPr>
          <p:spPr>
            <a:xfrm>
              <a:off x="38318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0"/>
            <p:cNvSpPr/>
            <p:nvPr/>
          </p:nvSpPr>
          <p:spPr>
            <a:xfrm>
              <a:off x="4091338"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0"/>
            <p:cNvSpPr/>
            <p:nvPr/>
          </p:nvSpPr>
          <p:spPr>
            <a:xfrm>
              <a:off x="43523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0"/>
            <p:cNvSpPr/>
            <p:nvPr/>
          </p:nvSpPr>
          <p:spPr>
            <a:xfrm>
              <a:off x="4613363"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0"/>
            <p:cNvSpPr/>
            <p:nvPr/>
          </p:nvSpPr>
          <p:spPr>
            <a:xfrm>
              <a:off x="4891075"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0"/>
            <p:cNvSpPr/>
            <p:nvPr/>
          </p:nvSpPr>
          <p:spPr>
            <a:xfrm>
              <a:off x="5172450" y="2181050"/>
              <a:ext cx="915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 name="Google Shape;992;p50"/>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0"/>
          <p:cNvSpPr txBox="1"/>
          <p:nvPr/>
        </p:nvSpPr>
        <p:spPr>
          <a:xfrm>
            <a:off x="248525" y="69105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sp>
        <p:nvSpPr>
          <p:cNvPr id="994" name="Google Shape;994;p50"/>
          <p:cNvSpPr/>
          <p:nvPr/>
        </p:nvSpPr>
        <p:spPr>
          <a:xfrm>
            <a:off x="3585000" y="1007788"/>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Your next upcoming appointment is [date] at [time]</a:t>
            </a:r>
            <a:endParaRPr/>
          </a:p>
        </p:txBody>
      </p:sp>
      <p:sp>
        <p:nvSpPr>
          <p:cNvPr id="995" name="Google Shape;995;p50"/>
          <p:cNvSpPr/>
          <p:nvPr/>
        </p:nvSpPr>
        <p:spPr>
          <a:xfrm>
            <a:off x="3573550" y="2415975"/>
            <a:ext cx="1974000" cy="360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Opportunities to earn points</a:t>
            </a:r>
            <a:endParaRPr sz="600" u="sng"/>
          </a:p>
        </p:txBody>
      </p:sp>
      <p:sp>
        <p:nvSpPr>
          <p:cNvPr id="996" name="Google Shape;996;p50"/>
          <p:cNvSpPr/>
          <p:nvPr/>
        </p:nvSpPr>
        <p:spPr>
          <a:xfrm>
            <a:off x="5260900" y="2505975"/>
            <a:ext cx="190200" cy="180000"/>
          </a:xfrm>
          <a:prstGeom prst="mathPlus">
            <a:avLst>
              <a:gd fmla="val 23520" name="adj1"/>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0"/>
          <p:cNvSpPr/>
          <p:nvPr/>
        </p:nvSpPr>
        <p:spPr>
          <a:xfrm>
            <a:off x="3579100" y="2904263"/>
            <a:ext cx="1974000" cy="453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rPr>
              <a:t>You have [x number] of job notification</a:t>
            </a:r>
            <a:endParaRPr/>
          </a:p>
        </p:txBody>
      </p:sp>
      <p:sp>
        <p:nvSpPr>
          <p:cNvPr id="998" name="Google Shape;998;p50"/>
          <p:cNvSpPr txBox="1"/>
          <p:nvPr/>
        </p:nvSpPr>
        <p:spPr>
          <a:xfrm>
            <a:off x="3585000" y="2091950"/>
            <a:ext cx="678900" cy="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Current Status</a:t>
            </a:r>
            <a:endParaRPr sz="600"/>
          </a:p>
        </p:txBody>
      </p:sp>
      <p:sp>
        <p:nvSpPr>
          <p:cNvPr id="999" name="Google Shape;999;p50"/>
          <p:cNvSpPr txBox="1"/>
          <p:nvPr/>
        </p:nvSpPr>
        <p:spPr>
          <a:xfrm>
            <a:off x="4918250" y="2099000"/>
            <a:ext cx="578400" cy="16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t>Next Level</a:t>
            </a:r>
            <a:endParaRPr sz="600"/>
          </a:p>
        </p:txBody>
      </p:sp>
      <p:sp>
        <p:nvSpPr>
          <p:cNvPr id="1000" name="Google Shape;1000;p50"/>
          <p:cNvSpPr/>
          <p:nvPr/>
        </p:nvSpPr>
        <p:spPr>
          <a:xfrm>
            <a:off x="3579100" y="3486475"/>
            <a:ext cx="19740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Message Board</a:t>
            </a:r>
            <a:endParaRPr b="1" sz="1100" u="sng">
              <a:solidFill>
                <a:schemeClr val="dk1"/>
              </a:solidFill>
            </a:endParaRPr>
          </a:p>
        </p:txBody>
      </p:sp>
      <p:sp>
        <p:nvSpPr>
          <p:cNvPr id="1001" name="Google Shape;1001;p50"/>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Home Page</a:t>
            </a:r>
            <a:endParaRPr>
              <a:solidFill>
                <a:schemeClr val="dk1"/>
              </a:solidFill>
            </a:endParaRPr>
          </a:p>
          <a:p>
            <a:pPr indent="0" lvl="0" marL="0" rtl="0" algn="l">
              <a:spcBef>
                <a:spcPts val="0"/>
              </a:spcBef>
              <a:spcAft>
                <a:spcPts val="0"/>
              </a:spcAft>
              <a:buNone/>
            </a:pPr>
            <a:r>
              <a:t/>
            </a:r>
            <a:endParaRPr/>
          </a:p>
        </p:txBody>
      </p:sp>
      <p:sp>
        <p:nvSpPr>
          <p:cNvPr id="1002" name="Google Shape;1002;p50"/>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This will be the home page of the app. It will also act as a dashboard where users can receive relevant updates/notifications and take action </a:t>
            </a:r>
            <a:endParaRPr sz="900"/>
          </a:p>
        </p:txBody>
      </p:sp>
      <p:sp>
        <p:nvSpPr>
          <p:cNvPr id="1003" name="Google Shape;1003;p50"/>
          <p:cNvSpPr/>
          <p:nvPr/>
        </p:nvSpPr>
        <p:spPr>
          <a:xfrm>
            <a:off x="2625150" y="4196818"/>
            <a:ext cx="1097100" cy="5457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5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a:t>2. Shifts Page</a:t>
            </a:r>
            <a:endParaRPr/>
          </a:p>
        </p:txBody>
      </p:sp>
      <p:sp>
        <p:nvSpPr>
          <p:cNvPr id="1009" name="Google Shape;1009;p5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 App</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grpSp>
        <p:nvGrpSpPr>
          <p:cNvPr id="153" name="Google Shape;153;p16"/>
          <p:cNvGrpSpPr/>
          <p:nvPr/>
        </p:nvGrpSpPr>
        <p:grpSpPr>
          <a:xfrm>
            <a:off x="1713625" y="491350"/>
            <a:ext cx="7574525" cy="4358175"/>
            <a:chOff x="1467775" y="642925"/>
            <a:chExt cx="7574525" cy="4358175"/>
          </a:xfrm>
        </p:grpSpPr>
        <p:pic>
          <p:nvPicPr>
            <p:cNvPr id="154" name="Google Shape;154;p16"/>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155" name="Google Shape;155;p16"/>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Open Shifts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Rewards Program</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157" name="Google Shape;157;p16"/>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16"/>
          <p:cNvSpPr/>
          <p:nvPr/>
        </p:nvSpPr>
        <p:spPr>
          <a:xfrm flipH="1">
            <a:off x="3856525" y="8695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6"/>
          <p:cNvSpPr txBox="1"/>
          <p:nvPr/>
        </p:nvSpPr>
        <p:spPr>
          <a:xfrm>
            <a:off x="4846215" y="1339325"/>
            <a:ext cx="7494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Corry</a:t>
            </a:r>
            <a:endParaRPr/>
          </a:p>
          <a:p>
            <a:pPr indent="0" lvl="0" marL="0" rtl="0" algn="l">
              <a:spcBef>
                <a:spcPts val="0"/>
              </a:spcBef>
              <a:spcAft>
                <a:spcPts val="0"/>
              </a:spcAft>
              <a:buNone/>
            </a:pPr>
            <a:r>
              <a:rPr lang="en"/>
              <a:t>Hall</a:t>
            </a:r>
            <a:endParaRPr/>
          </a:p>
        </p:txBody>
      </p:sp>
      <p:sp>
        <p:nvSpPr>
          <p:cNvPr id="162" name="Google Shape;162;p16"/>
          <p:cNvSpPr/>
          <p:nvPr/>
        </p:nvSpPr>
        <p:spPr>
          <a:xfrm>
            <a:off x="3874525" y="2611575"/>
            <a:ext cx="4283700" cy="43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Upcoming Shifts</a:t>
            </a:r>
            <a:endParaRPr/>
          </a:p>
        </p:txBody>
      </p:sp>
      <p:sp>
        <p:nvSpPr>
          <p:cNvPr id="163" name="Google Shape;163;p16"/>
          <p:cNvSpPr/>
          <p:nvPr/>
        </p:nvSpPr>
        <p:spPr>
          <a:xfrm>
            <a:off x="7644000" y="2736825"/>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txBox="1"/>
          <p:nvPr/>
        </p:nvSpPr>
        <p:spPr>
          <a:xfrm>
            <a:off x="7154125" y="1695875"/>
            <a:ext cx="9105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Phone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solidFill>
                  <a:schemeClr val="dk1"/>
                </a:solidFill>
              </a:rPr>
              <a:t>412-267-6654</a:t>
            </a:r>
            <a:endParaRPr sz="700">
              <a:solidFill>
                <a:schemeClr val="dk1"/>
              </a:solidFill>
            </a:endParaRPr>
          </a:p>
          <a:p>
            <a:pPr indent="0" lvl="0" marL="0" rtl="0" algn="l">
              <a:spcBef>
                <a:spcPts val="0"/>
              </a:spcBef>
              <a:spcAft>
                <a:spcPts val="0"/>
              </a:spcAft>
              <a:buNone/>
            </a:pPr>
            <a:r>
              <a:t/>
            </a:r>
            <a:endParaRPr sz="700"/>
          </a:p>
        </p:txBody>
      </p:sp>
      <p:sp>
        <p:nvSpPr>
          <p:cNvPr id="165" name="Google Shape;165;p16"/>
          <p:cNvSpPr txBox="1"/>
          <p:nvPr/>
        </p:nvSpPr>
        <p:spPr>
          <a:xfrm>
            <a:off x="3931025" y="1088275"/>
            <a:ext cx="9105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Member Since</a:t>
            </a:r>
            <a:endParaRPr sz="700"/>
          </a:p>
          <a:p>
            <a:pPr indent="0" lvl="0" marL="0" rtl="0" algn="ctr">
              <a:spcBef>
                <a:spcPts val="0"/>
              </a:spcBef>
              <a:spcAft>
                <a:spcPts val="0"/>
              </a:spcAft>
              <a:buNone/>
            </a:pPr>
            <a:r>
              <a:rPr lang="en" sz="700"/>
              <a:t>5/17/2017</a:t>
            </a:r>
            <a:endParaRPr sz="700"/>
          </a:p>
        </p:txBody>
      </p:sp>
      <p:sp>
        <p:nvSpPr>
          <p:cNvPr id="166" name="Google Shape;166;p16"/>
          <p:cNvSpPr txBox="1"/>
          <p:nvPr/>
        </p:nvSpPr>
        <p:spPr>
          <a:xfrm>
            <a:off x="7137482" y="1378775"/>
            <a:ext cx="8427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Contact</a:t>
            </a:r>
            <a:endParaRPr/>
          </a:p>
        </p:txBody>
      </p:sp>
      <p:sp>
        <p:nvSpPr>
          <p:cNvPr id="167" name="Google Shape;167;p16"/>
          <p:cNvSpPr txBox="1"/>
          <p:nvPr/>
        </p:nvSpPr>
        <p:spPr>
          <a:xfrm>
            <a:off x="7154125" y="2119725"/>
            <a:ext cx="910500" cy="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Email</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Chall@gmail.com</a:t>
            </a:r>
            <a:endParaRPr sz="700"/>
          </a:p>
        </p:txBody>
      </p:sp>
      <p:sp>
        <p:nvSpPr>
          <p:cNvPr id="168" name="Google Shape;168;p16"/>
          <p:cNvSpPr txBox="1"/>
          <p:nvPr/>
        </p:nvSpPr>
        <p:spPr>
          <a:xfrm>
            <a:off x="5722825" y="1423025"/>
            <a:ext cx="1332900" cy="9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Goals</a:t>
            </a:r>
            <a:endParaRPr/>
          </a:p>
          <a:p>
            <a:pPr indent="0" lvl="0" marL="0" rtl="0" algn="l">
              <a:spcBef>
                <a:spcPts val="0"/>
              </a:spcBef>
              <a:spcAft>
                <a:spcPts val="0"/>
              </a:spcAft>
              <a:buNone/>
            </a:pPr>
            <a:r>
              <a:rPr lang="en"/>
              <a:t>Interests</a:t>
            </a:r>
            <a:endParaRPr/>
          </a:p>
          <a:p>
            <a:pPr indent="0" lvl="0" marL="0" rtl="0" algn="l">
              <a:spcBef>
                <a:spcPts val="0"/>
              </a:spcBef>
              <a:spcAft>
                <a:spcPts val="0"/>
              </a:spcAft>
              <a:buNone/>
            </a:pPr>
            <a:r>
              <a:rPr lang="en"/>
              <a:t>Personality Type</a:t>
            </a:r>
            <a:endParaRPr/>
          </a:p>
        </p:txBody>
      </p:sp>
      <p:sp>
        <p:nvSpPr>
          <p:cNvPr id="169" name="Google Shape;169;p16"/>
          <p:cNvSpPr txBox="1"/>
          <p:nvPr/>
        </p:nvSpPr>
        <p:spPr>
          <a:xfrm>
            <a:off x="4875025" y="2144475"/>
            <a:ext cx="749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Pittsburgh</a:t>
            </a:r>
            <a:endParaRPr sz="700"/>
          </a:p>
          <a:p>
            <a:pPr indent="0" lvl="0" marL="0" rtl="0" algn="l">
              <a:spcBef>
                <a:spcPts val="0"/>
              </a:spcBef>
              <a:spcAft>
                <a:spcPts val="0"/>
              </a:spcAft>
              <a:buNone/>
            </a:pPr>
            <a:r>
              <a:rPr lang="en" sz="700"/>
              <a:t>Tapestry</a:t>
            </a:r>
            <a:endParaRPr sz="700"/>
          </a:p>
        </p:txBody>
      </p:sp>
      <p:sp>
        <p:nvSpPr>
          <p:cNvPr id="170" name="Google Shape;170;p16"/>
          <p:cNvSpPr txBox="1"/>
          <p:nvPr/>
        </p:nvSpPr>
        <p:spPr>
          <a:xfrm>
            <a:off x="0" y="142700"/>
            <a:ext cx="21567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a:t>
            </a:r>
            <a:r>
              <a:rPr lang="en"/>
              <a:t> Profile Page - Account Status</a:t>
            </a:r>
            <a:endParaRPr/>
          </a:p>
        </p:txBody>
      </p:sp>
      <p:sp>
        <p:nvSpPr>
          <p:cNvPr id="171" name="Google Shape;171;p16"/>
          <p:cNvSpPr txBox="1"/>
          <p:nvPr/>
        </p:nvSpPr>
        <p:spPr>
          <a:xfrm>
            <a:off x="-24050" y="996200"/>
            <a:ext cx="2649900" cy="31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This page represents a team members profile page. Here are the guidelines to determining an account status:</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Active means:</a:t>
            </a:r>
            <a:endParaRPr sz="800"/>
          </a:p>
          <a:p>
            <a:pPr indent="-279400" lvl="0" marL="457200" rtl="0" algn="l">
              <a:spcBef>
                <a:spcPts val="0"/>
              </a:spcBef>
              <a:spcAft>
                <a:spcPts val="0"/>
              </a:spcAft>
              <a:buSzPts val="800"/>
              <a:buChar char="●"/>
            </a:pPr>
            <a:r>
              <a:rPr lang="en" sz="800"/>
              <a:t>Has created an account within the app</a:t>
            </a:r>
            <a:endParaRPr sz="800"/>
          </a:p>
          <a:p>
            <a:pPr indent="-279400" lvl="0" marL="457200" rtl="0" algn="l">
              <a:spcBef>
                <a:spcPts val="0"/>
              </a:spcBef>
              <a:spcAft>
                <a:spcPts val="0"/>
              </a:spcAft>
              <a:buSzPts val="800"/>
              <a:buChar char="●"/>
            </a:pPr>
            <a:r>
              <a:rPr lang="en" sz="800"/>
              <a:t>Completed Onboarding &amp; is able to take jobs</a:t>
            </a:r>
            <a:endParaRPr sz="800"/>
          </a:p>
          <a:p>
            <a:pPr indent="-279400" lvl="0" marL="457200" rtl="0" algn="l">
              <a:spcBef>
                <a:spcPts val="0"/>
              </a:spcBef>
              <a:spcAft>
                <a:spcPts val="0"/>
              </a:spcAft>
              <a:buSzPts val="800"/>
              <a:buChar char="●"/>
            </a:pPr>
            <a:r>
              <a:rPr lang="en" sz="800"/>
              <a:t>Has logged into or interacted within the app within the past 60 days</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Inactive means</a:t>
            </a:r>
            <a:endParaRPr sz="800"/>
          </a:p>
          <a:p>
            <a:pPr indent="-279400" lvl="0" marL="457200" rtl="0" algn="l">
              <a:spcBef>
                <a:spcPts val="0"/>
              </a:spcBef>
              <a:spcAft>
                <a:spcPts val="0"/>
              </a:spcAft>
              <a:buSzPts val="800"/>
              <a:buChar char="●"/>
            </a:pPr>
            <a:r>
              <a:rPr lang="en" sz="800"/>
              <a:t>Has created an account within the app and never complete onboarding </a:t>
            </a:r>
            <a:endParaRPr sz="800"/>
          </a:p>
          <a:p>
            <a:pPr indent="-279400" lvl="0" marL="457200" rtl="0" algn="l">
              <a:spcBef>
                <a:spcPts val="0"/>
              </a:spcBef>
              <a:spcAft>
                <a:spcPts val="0"/>
              </a:spcAft>
              <a:buSzPts val="800"/>
              <a:buChar char="●"/>
            </a:pPr>
            <a:r>
              <a:rPr lang="en" sz="800"/>
              <a:t>Has not logged in or interacted with the app in over 60 days</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Trainee means</a:t>
            </a:r>
            <a:endParaRPr sz="800"/>
          </a:p>
          <a:p>
            <a:pPr indent="-279400" lvl="0" marL="457200" rtl="0" algn="l">
              <a:spcBef>
                <a:spcPts val="0"/>
              </a:spcBef>
              <a:spcAft>
                <a:spcPts val="0"/>
              </a:spcAft>
              <a:buSzPts val="800"/>
              <a:buChar char="●"/>
            </a:pPr>
            <a:r>
              <a:rPr lang="en" sz="800"/>
              <a:t>Has created an account an is in the onboarding process</a:t>
            </a:r>
            <a:endParaRPr sz="800"/>
          </a:p>
          <a:p>
            <a:pPr indent="0" lvl="0" marL="0" rtl="0" algn="l">
              <a:spcBef>
                <a:spcPts val="0"/>
              </a:spcBef>
              <a:spcAft>
                <a:spcPts val="0"/>
              </a:spcAft>
              <a:buNone/>
            </a:pPr>
            <a:r>
              <a:t/>
            </a:r>
            <a:endParaRPr sz="800"/>
          </a:p>
        </p:txBody>
      </p:sp>
      <p:sp>
        <p:nvSpPr>
          <p:cNvPr id="172" name="Google Shape;172;p16"/>
          <p:cNvSpPr txBox="1"/>
          <p:nvPr/>
        </p:nvSpPr>
        <p:spPr>
          <a:xfrm>
            <a:off x="3888575" y="2368125"/>
            <a:ext cx="10632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Last Login: Date, Time</a:t>
            </a:r>
            <a:endParaRPr sz="700"/>
          </a:p>
        </p:txBody>
      </p:sp>
      <p:sp>
        <p:nvSpPr>
          <p:cNvPr id="173" name="Google Shape;173;p16"/>
          <p:cNvSpPr txBox="1"/>
          <p:nvPr/>
        </p:nvSpPr>
        <p:spPr>
          <a:xfrm>
            <a:off x="6696150" y="869550"/>
            <a:ext cx="16269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Account Status</a:t>
            </a:r>
            <a:endParaRPr/>
          </a:p>
        </p:txBody>
      </p:sp>
      <p:pic>
        <p:nvPicPr>
          <p:cNvPr id="174" name="Google Shape;174;p16"/>
          <p:cNvPicPr preferRelativeResize="0"/>
          <p:nvPr/>
        </p:nvPicPr>
        <p:blipFill rotWithShape="1">
          <a:blip r:embed="rId4">
            <a:alphaModFix/>
          </a:blip>
          <a:srcRect b="30222" l="25685" r="26732" t="16903"/>
          <a:stretch/>
        </p:blipFill>
        <p:spPr>
          <a:xfrm>
            <a:off x="4067175" y="1448975"/>
            <a:ext cx="638200" cy="945605"/>
          </a:xfrm>
          <a:prstGeom prst="rect">
            <a:avLst/>
          </a:prstGeom>
          <a:noFill/>
          <a:ln>
            <a:noFill/>
          </a:ln>
        </p:spPr>
      </p:pic>
      <p:sp>
        <p:nvSpPr>
          <p:cNvPr id="175" name="Google Shape;175;p16"/>
          <p:cNvSpPr txBox="1"/>
          <p:nvPr/>
        </p:nvSpPr>
        <p:spPr>
          <a:xfrm>
            <a:off x="4863315" y="1759475"/>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Chief</a:t>
            </a:r>
            <a:endParaRPr sz="700"/>
          </a:p>
          <a:p>
            <a:pPr indent="0" lvl="0" marL="0" rtl="0" algn="l">
              <a:spcBef>
                <a:spcPts val="0"/>
              </a:spcBef>
              <a:spcAft>
                <a:spcPts val="0"/>
              </a:spcAft>
              <a:buNone/>
            </a:pPr>
            <a:r>
              <a:rPr lang="en" sz="700"/>
              <a:t>Starter</a:t>
            </a:r>
            <a:endParaRPr sz="700"/>
          </a:p>
        </p:txBody>
      </p:sp>
      <p:sp>
        <p:nvSpPr>
          <p:cNvPr id="176" name="Google Shape;176;p16"/>
          <p:cNvSpPr/>
          <p:nvPr/>
        </p:nvSpPr>
        <p:spPr>
          <a:xfrm>
            <a:off x="6947850" y="1176125"/>
            <a:ext cx="1123500" cy="24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Activate/Deactivate</a:t>
            </a:r>
            <a:endParaRPr sz="800"/>
          </a:p>
        </p:txBody>
      </p:sp>
      <p:grpSp>
        <p:nvGrpSpPr>
          <p:cNvPr id="177" name="Google Shape;177;p16"/>
          <p:cNvGrpSpPr/>
          <p:nvPr/>
        </p:nvGrpSpPr>
        <p:grpSpPr>
          <a:xfrm>
            <a:off x="3874525" y="3098850"/>
            <a:ext cx="4283700" cy="430500"/>
            <a:chOff x="3569725" y="2611575"/>
            <a:chExt cx="4283700" cy="430500"/>
          </a:xfrm>
        </p:grpSpPr>
        <p:sp>
          <p:nvSpPr>
            <p:cNvPr id="178" name="Google Shape;178;p16"/>
            <p:cNvSpPr/>
            <p:nvPr/>
          </p:nvSpPr>
          <p:spPr>
            <a:xfrm>
              <a:off x="3569725" y="2611575"/>
              <a:ext cx="4283700" cy="43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Shift History</a:t>
              </a:r>
              <a:endParaRPr/>
            </a:p>
          </p:txBody>
        </p:sp>
        <p:sp>
          <p:nvSpPr>
            <p:cNvPr id="179" name="Google Shape;179;p16"/>
            <p:cNvSpPr/>
            <p:nvPr/>
          </p:nvSpPr>
          <p:spPr>
            <a:xfrm>
              <a:off x="7339200" y="2736825"/>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16"/>
          <p:cNvGrpSpPr/>
          <p:nvPr/>
        </p:nvGrpSpPr>
        <p:grpSpPr>
          <a:xfrm>
            <a:off x="3874525" y="3579625"/>
            <a:ext cx="4283700" cy="430500"/>
            <a:chOff x="3569725" y="2611575"/>
            <a:chExt cx="4283700" cy="430500"/>
          </a:xfrm>
        </p:grpSpPr>
        <p:sp>
          <p:nvSpPr>
            <p:cNvPr id="181" name="Google Shape;181;p16"/>
            <p:cNvSpPr/>
            <p:nvPr/>
          </p:nvSpPr>
          <p:spPr>
            <a:xfrm>
              <a:off x="3569725" y="2611575"/>
              <a:ext cx="4283700" cy="43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Stats</a:t>
              </a:r>
              <a:endParaRPr/>
            </a:p>
          </p:txBody>
        </p:sp>
        <p:sp>
          <p:nvSpPr>
            <p:cNvPr id="182" name="Google Shape;182;p16"/>
            <p:cNvSpPr/>
            <p:nvPr/>
          </p:nvSpPr>
          <p:spPr>
            <a:xfrm>
              <a:off x="7339200" y="2736825"/>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pic>
        <p:nvPicPr>
          <p:cNvPr id="1014" name="Google Shape;1014;p52"/>
          <p:cNvPicPr preferRelativeResize="0"/>
          <p:nvPr/>
        </p:nvPicPr>
        <p:blipFill>
          <a:blip r:embed="rId3">
            <a:alphaModFix/>
          </a:blip>
          <a:stretch>
            <a:fillRect/>
          </a:stretch>
        </p:blipFill>
        <p:spPr>
          <a:xfrm flipH="1" rot="10800000">
            <a:off x="3278325" y="84775"/>
            <a:ext cx="2587361" cy="4838701"/>
          </a:xfrm>
          <a:prstGeom prst="rect">
            <a:avLst/>
          </a:prstGeom>
          <a:noFill/>
          <a:ln>
            <a:noFill/>
          </a:ln>
        </p:spPr>
      </p:pic>
      <p:cxnSp>
        <p:nvCxnSpPr>
          <p:cNvPr id="1015" name="Google Shape;1015;p52"/>
          <p:cNvCxnSpPr/>
          <p:nvPr/>
        </p:nvCxnSpPr>
        <p:spPr>
          <a:xfrm>
            <a:off x="5241775" y="4114050"/>
            <a:ext cx="0" cy="120300"/>
          </a:xfrm>
          <a:prstGeom prst="straightConnector1">
            <a:avLst/>
          </a:prstGeom>
          <a:noFill/>
          <a:ln cap="flat" cmpd="sng" w="19050">
            <a:solidFill>
              <a:srgbClr val="595959"/>
            </a:solidFill>
            <a:prstDash val="solid"/>
            <a:round/>
            <a:headEnd len="med" w="med" type="none"/>
            <a:tailEnd len="med" w="med" type="none"/>
          </a:ln>
        </p:spPr>
      </p:cxnSp>
      <p:grpSp>
        <p:nvGrpSpPr>
          <p:cNvPr id="1016" name="Google Shape;1016;p52"/>
          <p:cNvGrpSpPr/>
          <p:nvPr/>
        </p:nvGrpSpPr>
        <p:grpSpPr>
          <a:xfrm>
            <a:off x="3579400" y="998312"/>
            <a:ext cx="1952700" cy="247150"/>
            <a:chOff x="3551800" y="1207175"/>
            <a:chExt cx="1952700" cy="247150"/>
          </a:xfrm>
        </p:grpSpPr>
        <p:sp>
          <p:nvSpPr>
            <p:cNvPr id="1017" name="Google Shape;1017;p52"/>
            <p:cNvSpPr/>
            <p:nvPr/>
          </p:nvSpPr>
          <p:spPr>
            <a:xfrm>
              <a:off x="3551800" y="1283025"/>
              <a:ext cx="1952700" cy="171300"/>
            </a:xfrm>
            <a:prstGeom prst="roundRect">
              <a:avLst>
                <a:gd fmla="val 16667" name="adj"/>
              </a:avLst>
            </a:prstGeom>
            <a:solidFill>
              <a:srgbClr val="EEEEEE">
                <a:alpha val="24020"/>
              </a:srgbClr>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2"/>
            <p:cNvSpPr txBox="1"/>
            <p:nvPr/>
          </p:nvSpPr>
          <p:spPr>
            <a:xfrm>
              <a:off x="4013925" y="1207175"/>
              <a:ext cx="1160400" cy="1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September 17th</a:t>
              </a:r>
              <a:endParaRPr sz="900"/>
            </a:p>
          </p:txBody>
        </p:sp>
        <p:cxnSp>
          <p:nvCxnSpPr>
            <p:cNvPr id="1019" name="Google Shape;1019;p52"/>
            <p:cNvCxnSpPr/>
            <p:nvPr/>
          </p:nvCxnSpPr>
          <p:spPr>
            <a:xfrm flipH="1">
              <a:off x="5048050" y="1368475"/>
              <a:ext cx="309300" cy="1200"/>
            </a:xfrm>
            <a:prstGeom prst="straightConnector1">
              <a:avLst/>
            </a:prstGeom>
            <a:noFill/>
            <a:ln cap="flat" cmpd="sng" w="9525">
              <a:solidFill>
                <a:srgbClr val="595959"/>
              </a:solidFill>
              <a:prstDash val="solid"/>
              <a:round/>
              <a:headEnd len="med" w="med" type="none"/>
              <a:tailEnd len="med" w="med" type="none"/>
            </a:ln>
          </p:spPr>
        </p:cxnSp>
        <p:cxnSp>
          <p:nvCxnSpPr>
            <p:cNvPr id="1020" name="Google Shape;1020;p52"/>
            <p:cNvCxnSpPr/>
            <p:nvPr/>
          </p:nvCxnSpPr>
          <p:spPr>
            <a:xfrm flipH="1">
              <a:off x="3708225" y="1367150"/>
              <a:ext cx="309300" cy="1200"/>
            </a:xfrm>
            <a:prstGeom prst="straightConnector1">
              <a:avLst/>
            </a:prstGeom>
            <a:noFill/>
            <a:ln cap="flat" cmpd="sng" w="9525">
              <a:solidFill>
                <a:srgbClr val="595959"/>
              </a:solidFill>
              <a:prstDash val="solid"/>
              <a:round/>
              <a:headEnd len="med" w="med" type="none"/>
              <a:tailEnd len="med" w="med" type="none"/>
            </a:ln>
          </p:spPr>
        </p:cxnSp>
      </p:grpSp>
      <p:grpSp>
        <p:nvGrpSpPr>
          <p:cNvPr id="1021" name="Google Shape;1021;p52"/>
          <p:cNvGrpSpPr/>
          <p:nvPr/>
        </p:nvGrpSpPr>
        <p:grpSpPr>
          <a:xfrm>
            <a:off x="3595638" y="2988863"/>
            <a:ext cx="1952700" cy="1405413"/>
            <a:chOff x="3617775" y="2691438"/>
            <a:chExt cx="1952700" cy="1405413"/>
          </a:xfrm>
        </p:grpSpPr>
        <p:grpSp>
          <p:nvGrpSpPr>
            <p:cNvPr id="1022" name="Google Shape;1022;p52"/>
            <p:cNvGrpSpPr/>
            <p:nvPr/>
          </p:nvGrpSpPr>
          <p:grpSpPr>
            <a:xfrm>
              <a:off x="3617775" y="2691438"/>
              <a:ext cx="1952700" cy="1405413"/>
              <a:chOff x="3595650" y="1403475"/>
              <a:chExt cx="1952700" cy="1405413"/>
            </a:xfrm>
          </p:grpSpPr>
          <p:sp>
            <p:nvSpPr>
              <p:cNvPr id="1023" name="Google Shape;1023;p52"/>
              <p:cNvSpPr/>
              <p:nvPr/>
            </p:nvSpPr>
            <p:spPr>
              <a:xfrm>
                <a:off x="3595650" y="1593400"/>
                <a:ext cx="1952700" cy="721500"/>
              </a:xfrm>
              <a:prstGeom prst="round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2"/>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1025" name="Google Shape;1025;p52"/>
              <p:cNvGrpSpPr/>
              <p:nvPr/>
            </p:nvGrpSpPr>
            <p:grpSpPr>
              <a:xfrm>
                <a:off x="3595650" y="2285413"/>
                <a:ext cx="1952700" cy="523475"/>
                <a:chOff x="3595650" y="2339550"/>
                <a:chExt cx="1952700" cy="523475"/>
              </a:xfrm>
            </p:grpSpPr>
            <p:sp>
              <p:nvSpPr>
                <p:cNvPr id="1026" name="Google Shape;1026;p52"/>
                <p:cNvSpPr/>
                <p:nvPr/>
              </p:nvSpPr>
              <p:spPr>
                <a:xfrm>
                  <a:off x="3595650" y="2377325"/>
                  <a:ext cx="1952700" cy="485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7" name="Google Shape;1027;p52"/>
                <p:cNvPicPr preferRelativeResize="0"/>
                <p:nvPr/>
              </p:nvPicPr>
              <p:blipFill rotWithShape="1">
                <a:blip r:embed="rId4">
                  <a:alphaModFix/>
                </a:blip>
                <a:srcRect b="0" l="0" r="1603" t="0"/>
                <a:stretch/>
              </p:blipFill>
              <p:spPr>
                <a:xfrm>
                  <a:off x="3656400" y="2673488"/>
                  <a:ext cx="153650" cy="156989"/>
                </a:xfrm>
                <a:prstGeom prst="rect">
                  <a:avLst/>
                </a:prstGeom>
                <a:noFill/>
                <a:ln>
                  <a:noFill/>
                </a:ln>
              </p:spPr>
            </p:pic>
            <p:pic>
              <p:nvPicPr>
                <p:cNvPr id="1028" name="Google Shape;1028;p52"/>
                <p:cNvPicPr preferRelativeResize="0"/>
                <p:nvPr/>
              </p:nvPicPr>
              <p:blipFill>
                <a:blip r:embed="rId5">
                  <a:alphaModFix/>
                </a:blip>
                <a:stretch>
                  <a:fillRect/>
                </a:stretch>
              </p:blipFill>
              <p:spPr>
                <a:xfrm>
                  <a:off x="4203225" y="2674327"/>
                  <a:ext cx="153650" cy="155325"/>
                </a:xfrm>
                <a:prstGeom prst="rect">
                  <a:avLst/>
                </a:prstGeom>
                <a:noFill/>
                <a:ln>
                  <a:noFill/>
                </a:ln>
              </p:spPr>
            </p:pic>
            <p:sp>
              <p:nvSpPr>
                <p:cNvPr id="1029" name="Google Shape;1029;p52"/>
                <p:cNvSpPr/>
                <p:nvPr/>
              </p:nvSpPr>
              <p:spPr>
                <a:xfrm>
                  <a:off x="4911025" y="2688231"/>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2"/>
                <p:cNvSpPr/>
                <p:nvPr/>
              </p:nvSpPr>
              <p:spPr>
                <a:xfrm>
                  <a:off x="5038525" y="2688244"/>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2"/>
                <p:cNvSpPr txBox="1"/>
                <p:nvPr/>
              </p:nvSpPr>
              <p:spPr>
                <a:xfrm>
                  <a:off x="3625125" y="2339550"/>
                  <a:ext cx="18312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Unload, 3 Rooms, 2 Team... </a:t>
                  </a:r>
                  <a:r>
                    <a:rPr lang="en" sz="500"/>
                    <a:t>see more...</a:t>
                  </a:r>
                  <a:endParaRPr sz="500"/>
                </a:p>
              </p:txBody>
            </p:sp>
          </p:grpSp>
          <p:sp>
            <p:nvSpPr>
              <p:cNvPr id="1032" name="Google Shape;1032;p52"/>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033" name="Google Shape;1033;p52"/>
              <p:cNvSpPr txBox="1"/>
              <p:nvPr/>
            </p:nvSpPr>
            <p:spPr>
              <a:xfrm>
                <a:off x="3702275" y="2538450"/>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034" name="Google Shape;1034;p52"/>
              <p:cNvSpPr txBox="1"/>
              <p:nvPr/>
            </p:nvSpPr>
            <p:spPr>
              <a:xfrm>
                <a:off x="4356150" y="250986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sp>
          <p:nvSpPr>
            <p:cNvPr id="1035" name="Google Shape;1035;p52"/>
            <p:cNvSpPr/>
            <p:nvPr/>
          </p:nvSpPr>
          <p:spPr>
            <a:xfrm>
              <a:off x="4604550" y="3429925"/>
              <a:ext cx="942900" cy="152400"/>
            </a:xfrm>
            <a:prstGeom prst="roundRect">
              <a:avLst>
                <a:gd fmla="val 16667" name="adj"/>
              </a:avLst>
            </a:prstGeom>
            <a:solidFill>
              <a:srgbClr val="B4A7D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Neighborhood</a:t>
              </a:r>
              <a:endParaRPr sz="900"/>
            </a:p>
          </p:txBody>
        </p:sp>
      </p:grpSp>
      <p:grpSp>
        <p:nvGrpSpPr>
          <p:cNvPr id="1036" name="Google Shape;1036;p52"/>
          <p:cNvGrpSpPr/>
          <p:nvPr/>
        </p:nvGrpSpPr>
        <p:grpSpPr>
          <a:xfrm>
            <a:off x="3610800" y="463475"/>
            <a:ext cx="1922400" cy="512400"/>
            <a:chOff x="3610800" y="463475"/>
            <a:chExt cx="1922400" cy="512400"/>
          </a:xfrm>
        </p:grpSpPr>
        <p:sp>
          <p:nvSpPr>
            <p:cNvPr id="1037" name="Google Shape;1037;p52"/>
            <p:cNvSpPr/>
            <p:nvPr/>
          </p:nvSpPr>
          <p:spPr>
            <a:xfrm>
              <a:off x="3610800" y="665075"/>
              <a:ext cx="1922400" cy="310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grpSp>
          <p:nvGrpSpPr>
            <p:cNvPr id="1038" name="Google Shape;1038;p52"/>
            <p:cNvGrpSpPr/>
            <p:nvPr/>
          </p:nvGrpSpPr>
          <p:grpSpPr>
            <a:xfrm>
              <a:off x="3610800" y="463475"/>
              <a:ext cx="1774200" cy="201600"/>
              <a:chOff x="3610800" y="358700"/>
              <a:chExt cx="1774200" cy="201600"/>
            </a:xfrm>
          </p:grpSpPr>
          <p:sp>
            <p:nvSpPr>
              <p:cNvPr id="1039" name="Google Shape;1039;p52"/>
              <p:cNvSpPr/>
              <p:nvPr/>
            </p:nvSpPr>
            <p:spPr>
              <a:xfrm>
                <a:off x="3610800" y="358700"/>
                <a:ext cx="1774200" cy="201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Available Shifts          My Shifts          All Shifts</a:t>
                </a:r>
                <a:endParaRPr sz="600"/>
              </a:p>
            </p:txBody>
          </p:sp>
          <p:cxnSp>
            <p:nvCxnSpPr>
              <p:cNvPr id="1040" name="Google Shape;1040;p52"/>
              <p:cNvCxnSpPr/>
              <p:nvPr/>
            </p:nvCxnSpPr>
            <p:spPr>
              <a:xfrm rot="10800000">
                <a:off x="4854375" y="362900"/>
                <a:ext cx="1200" cy="193200"/>
              </a:xfrm>
              <a:prstGeom prst="straightConnector1">
                <a:avLst/>
              </a:prstGeom>
              <a:noFill/>
              <a:ln cap="flat" cmpd="sng" w="9525">
                <a:solidFill>
                  <a:srgbClr val="595959"/>
                </a:solidFill>
                <a:prstDash val="solid"/>
                <a:round/>
                <a:headEnd len="med" w="med" type="none"/>
                <a:tailEnd len="med" w="med" type="none"/>
              </a:ln>
            </p:spPr>
          </p:cxnSp>
          <p:cxnSp>
            <p:nvCxnSpPr>
              <p:cNvPr id="1041" name="Google Shape;1041;p52"/>
              <p:cNvCxnSpPr/>
              <p:nvPr/>
            </p:nvCxnSpPr>
            <p:spPr>
              <a:xfrm rot="10800000">
                <a:off x="4368600" y="362900"/>
                <a:ext cx="1200" cy="193200"/>
              </a:xfrm>
              <a:prstGeom prst="straightConnector1">
                <a:avLst/>
              </a:prstGeom>
              <a:noFill/>
              <a:ln cap="flat" cmpd="sng" w="9525">
                <a:solidFill>
                  <a:srgbClr val="595959"/>
                </a:solidFill>
                <a:prstDash val="solid"/>
                <a:round/>
                <a:headEnd len="med" w="med" type="none"/>
                <a:tailEnd len="med" w="med" type="none"/>
              </a:ln>
            </p:spPr>
          </p:cxnSp>
        </p:grpSp>
      </p:grpSp>
      <p:grpSp>
        <p:nvGrpSpPr>
          <p:cNvPr id="1042" name="Google Shape;1042;p52"/>
          <p:cNvGrpSpPr/>
          <p:nvPr/>
        </p:nvGrpSpPr>
        <p:grpSpPr>
          <a:xfrm>
            <a:off x="3596550" y="4284550"/>
            <a:ext cx="1950900" cy="360000"/>
            <a:chOff x="3596550" y="4284550"/>
            <a:chExt cx="1950900" cy="360000"/>
          </a:xfrm>
        </p:grpSpPr>
        <p:sp>
          <p:nvSpPr>
            <p:cNvPr id="1043" name="Google Shape;1043;p52"/>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4" name="Google Shape;1044;p52"/>
            <p:cNvPicPr preferRelativeResize="0"/>
            <p:nvPr/>
          </p:nvPicPr>
          <p:blipFill>
            <a:blip r:embed="rId6">
              <a:alphaModFix/>
            </a:blip>
            <a:stretch>
              <a:fillRect/>
            </a:stretch>
          </p:blipFill>
          <p:spPr>
            <a:xfrm flipH="1">
              <a:off x="3707750" y="4357425"/>
              <a:ext cx="210300" cy="210300"/>
            </a:xfrm>
            <a:prstGeom prst="rect">
              <a:avLst/>
            </a:prstGeom>
            <a:noFill/>
            <a:ln>
              <a:noFill/>
            </a:ln>
          </p:spPr>
        </p:pic>
        <p:pic>
          <p:nvPicPr>
            <p:cNvPr id="1045" name="Google Shape;1045;p52"/>
            <p:cNvPicPr preferRelativeResize="0"/>
            <p:nvPr/>
          </p:nvPicPr>
          <p:blipFill>
            <a:blip r:embed="rId7">
              <a:alphaModFix/>
            </a:blip>
            <a:stretch>
              <a:fillRect/>
            </a:stretch>
          </p:blipFill>
          <p:spPr>
            <a:xfrm>
              <a:off x="5164921" y="4363726"/>
              <a:ext cx="210300" cy="208074"/>
            </a:xfrm>
            <a:prstGeom prst="rect">
              <a:avLst/>
            </a:prstGeom>
            <a:noFill/>
            <a:ln>
              <a:noFill/>
            </a:ln>
          </p:spPr>
        </p:pic>
        <p:pic>
          <p:nvPicPr>
            <p:cNvPr id="1046" name="Google Shape;1046;p52"/>
            <p:cNvPicPr preferRelativeResize="0"/>
            <p:nvPr/>
          </p:nvPicPr>
          <p:blipFill>
            <a:blip r:embed="rId8">
              <a:alphaModFix/>
            </a:blip>
            <a:stretch>
              <a:fillRect/>
            </a:stretch>
          </p:blipFill>
          <p:spPr>
            <a:xfrm>
              <a:off x="4067375" y="4357433"/>
              <a:ext cx="210300" cy="214994"/>
            </a:xfrm>
            <a:prstGeom prst="rect">
              <a:avLst/>
            </a:prstGeom>
            <a:noFill/>
            <a:ln>
              <a:noFill/>
            </a:ln>
          </p:spPr>
        </p:pic>
        <p:pic>
          <p:nvPicPr>
            <p:cNvPr id="1047" name="Google Shape;1047;p52"/>
            <p:cNvPicPr preferRelativeResize="0"/>
            <p:nvPr/>
          </p:nvPicPr>
          <p:blipFill>
            <a:blip r:embed="rId9">
              <a:alphaModFix/>
            </a:blip>
            <a:stretch>
              <a:fillRect/>
            </a:stretch>
          </p:blipFill>
          <p:spPr>
            <a:xfrm>
              <a:off x="4822339" y="4357425"/>
              <a:ext cx="228975" cy="230175"/>
            </a:xfrm>
            <a:prstGeom prst="rect">
              <a:avLst/>
            </a:prstGeom>
            <a:noFill/>
            <a:ln>
              <a:noFill/>
            </a:ln>
          </p:spPr>
        </p:pic>
        <p:pic>
          <p:nvPicPr>
            <p:cNvPr id="1048" name="Google Shape;1048;p52"/>
            <p:cNvPicPr preferRelativeResize="0"/>
            <p:nvPr/>
          </p:nvPicPr>
          <p:blipFill>
            <a:blip r:embed="rId10">
              <a:alphaModFix/>
            </a:blip>
            <a:stretch>
              <a:fillRect/>
            </a:stretch>
          </p:blipFill>
          <p:spPr>
            <a:xfrm>
              <a:off x="4426998" y="4357427"/>
              <a:ext cx="228975" cy="228975"/>
            </a:xfrm>
            <a:prstGeom prst="rect">
              <a:avLst/>
            </a:prstGeom>
            <a:noFill/>
            <a:ln>
              <a:noFill/>
            </a:ln>
          </p:spPr>
        </p:pic>
      </p:grpSp>
      <p:grpSp>
        <p:nvGrpSpPr>
          <p:cNvPr id="1049" name="Google Shape;1049;p52"/>
          <p:cNvGrpSpPr/>
          <p:nvPr/>
        </p:nvGrpSpPr>
        <p:grpSpPr>
          <a:xfrm>
            <a:off x="3595650" y="2696312"/>
            <a:ext cx="1952700" cy="247151"/>
            <a:chOff x="3595650" y="2696312"/>
            <a:chExt cx="1952700" cy="247151"/>
          </a:xfrm>
        </p:grpSpPr>
        <p:sp>
          <p:nvSpPr>
            <p:cNvPr id="1050" name="Google Shape;1050;p52"/>
            <p:cNvSpPr/>
            <p:nvPr/>
          </p:nvSpPr>
          <p:spPr>
            <a:xfrm>
              <a:off x="3595650" y="2772163"/>
              <a:ext cx="1952700" cy="171300"/>
            </a:xfrm>
            <a:prstGeom prst="roundRect">
              <a:avLst>
                <a:gd fmla="val 16667" name="adj"/>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2"/>
            <p:cNvSpPr txBox="1"/>
            <p:nvPr/>
          </p:nvSpPr>
          <p:spPr>
            <a:xfrm>
              <a:off x="4057775" y="2696312"/>
              <a:ext cx="1160400" cy="1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September 18th</a:t>
              </a:r>
              <a:endParaRPr sz="900"/>
            </a:p>
          </p:txBody>
        </p:sp>
        <p:cxnSp>
          <p:nvCxnSpPr>
            <p:cNvPr id="1052" name="Google Shape;1052;p52"/>
            <p:cNvCxnSpPr/>
            <p:nvPr/>
          </p:nvCxnSpPr>
          <p:spPr>
            <a:xfrm flipH="1">
              <a:off x="5091900" y="2857613"/>
              <a:ext cx="309300" cy="1200"/>
            </a:xfrm>
            <a:prstGeom prst="straightConnector1">
              <a:avLst/>
            </a:prstGeom>
            <a:noFill/>
            <a:ln cap="flat" cmpd="sng" w="9525">
              <a:solidFill>
                <a:srgbClr val="595959"/>
              </a:solidFill>
              <a:prstDash val="solid"/>
              <a:round/>
              <a:headEnd len="med" w="med" type="none"/>
              <a:tailEnd len="med" w="med" type="none"/>
            </a:ln>
          </p:spPr>
        </p:cxnSp>
        <p:cxnSp>
          <p:nvCxnSpPr>
            <p:cNvPr id="1053" name="Google Shape;1053;p52"/>
            <p:cNvCxnSpPr/>
            <p:nvPr/>
          </p:nvCxnSpPr>
          <p:spPr>
            <a:xfrm flipH="1">
              <a:off x="3752075" y="2856288"/>
              <a:ext cx="309300" cy="1200"/>
            </a:xfrm>
            <a:prstGeom prst="straightConnector1">
              <a:avLst/>
            </a:prstGeom>
            <a:noFill/>
            <a:ln cap="flat" cmpd="sng" w="9525">
              <a:solidFill>
                <a:srgbClr val="595959"/>
              </a:solidFill>
              <a:prstDash val="solid"/>
              <a:round/>
              <a:headEnd len="med" w="med" type="none"/>
              <a:tailEnd len="med" w="med" type="none"/>
            </a:ln>
          </p:spPr>
        </p:cxnSp>
      </p:grpSp>
      <p:grpSp>
        <p:nvGrpSpPr>
          <p:cNvPr id="1054" name="Google Shape;1054;p52"/>
          <p:cNvGrpSpPr/>
          <p:nvPr/>
        </p:nvGrpSpPr>
        <p:grpSpPr>
          <a:xfrm>
            <a:off x="5241775" y="3987150"/>
            <a:ext cx="247200" cy="247200"/>
            <a:chOff x="6232800" y="1992025"/>
            <a:chExt cx="247200" cy="247200"/>
          </a:xfrm>
        </p:grpSpPr>
        <p:sp>
          <p:nvSpPr>
            <p:cNvPr id="1055" name="Google Shape;1055;p52"/>
            <p:cNvSpPr/>
            <p:nvPr/>
          </p:nvSpPr>
          <p:spPr>
            <a:xfrm>
              <a:off x="6232800" y="1992025"/>
              <a:ext cx="247200" cy="247200"/>
            </a:xfrm>
            <a:prstGeom prst="ellipse">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6" name="Google Shape;1056;p52"/>
            <p:cNvPicPr preferRelativeResize="0"/>
            <p:nvPr/>
          </p:nvPicPr>
          <p:blipFill>
            <a:blip r:embed="rId11">
              <a:alphaModFix/>
            </a:blip>
            <a:stretch>
              <a:fillRect/>
            </a:stretch>
          </p:blipFill>
          <p:spPr>
            <a:xfrm>
              <a:off x="6281000" y="2039425"/>
              <a:ext cx="150800" cy="152400"/>
            </a:xfrm>
            <a:prstGeom prst="rect">
              <a:avLst/>
            </a:prstGeom>
            <a:noFill/>
            <a:ln>
              <a:noFill/>
            </a:ln>
          </p:spPr>
        </p:pic>
      </p:grpSp>
      <p:sp>
        <p:nvSpPr>
          <p:cNvPr id="1057" name="Google Shape;1057;p52"/>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Shifts Page (list view)</a:t>
            </a:r>
            <a:endParaRPr/>
          </a:p>
        </p:txBody>
      </p:sp>
      <p:sp>
        <p:nvSpPr>
          <p:cNvPr id="1058" name="Google Shape;1058;p52"/>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This page will allow team members to view available, scheduled and all shifts in a list format.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The “+” button in the top right corner is only available in app for those assigned as “Chief”. This button allows a chief to create a new shift within the app.</a:t>
            </a:r>
            <a:endParaRPr sz="900">
              <a:solidFill>
                <a:schemeClr val="dk1"/>
              </a:solidFill>
            </a:endParaRPr>
          </a:p>
        </p:txBody>
      </p:sp>
      <p:sp>
        <p:nvSpPr>
          <p:cNvPr id="1059" name="Google Shape;1059;p52"/>
          <p:cNvSpPr/>
          <p:nvPr/>
        </p:nvSpPr>
        <p:spPr>
          <a:xfrm>
            <a:off x="4166300" y="697180"/>
            <a:ext cx="247200" cy="246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2"/>
          <p:cNvSpPr/>
          <p:nvPr/>
        </p:nvSpPr>
        <p:spPr>
          <a:xfrm>
            <a:off x="5358900" y="4850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1" name="Google Shape;1061;p52"/>
          <p:cNvGrpSpPr/>
          <p:nvPr/>
        </p:nvGrpSpPr>
        <p:grpSpPr>
          <a:xfrm>
            <a:off x="3580197" y="1245486"/>
            <a:ext cx="1968907" cy="1405413"/>
            <a:chOff x="3580197" y="1245486"/>
            <a:chExt cx="1968907" cy="1405413"/>
          </a:xfrm>
        </p:grpSpPr>
        <p:sp>
          <p:nvSpPr>
            <p:cNvPr id="1062" name="Google Shape;1062;p52"/>
            <p:cNvSpPr/>
            <p:nvPr/>
          </p:nvSpPr>
          <p:spPr>
            <a:xfrm>
              <a:off x="4604550" y="1971300"/>
              <a:ext cx="942900" cy="152400"/>
            </a:xfrm>
            <a:prstGeom prst="roundRect">
              <a:avLst>
                <a:gd fmla="val 16667" name="adj"/>
              </a:avLst>
            </a:prstGeom>
            <a:solidFill>
              <a:srgbClr val="B4A7D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Neighborhood</a:t>
              </a:r>
              <a:endParaRPr sz="900"/>
            </a:p>
          </p:txBody>
        </p:sp>
        <p:grpSp>
          <p:nvGrpSpPr>
            <p:cNvPr id="1063" name="Google Shape;1063;p52"/>
            <p:cNvGrpSpPr/>
            <p:nvPr/>
          </p:nvGrpSpPr>
          <p:grpSpPr>
            <a:xfrm>
              <a:off x="3580197" y="1245486"/>
              <a:ext cx="1968907" cy="1405413"/>
              <a:chOff x="3595650" y="1403475"/>
              <a:chExt cx="1952700" cy="1405413"/>
            </a:xfrm>
          </p:grpSpPr>
          <p:sp>
            <p:nvSpPr>
              <p:cNvPr id="1064" name="Google Shape;1064;p52"/>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1065" name="Google Shape;1065;p52"/>
              <p:cNvGrpSpPr/>
              <p:nvPr/>
            </p:nvGrpSpPr>
            <p:grpSpPr>
              <a:xfrm>
                <a:off x="3595650" y="2285413"/>
                <a:ext cx="1952700" cy="523475"/>
                <a:chOff x="3595650" y="2339550"/>
                <a:chExt cx="1952700" cy="523475"/>
              </a:xfrm>
            </p:grpSpPr>
            <p:sp>
              <p:nvSpPr>
                <p:cNvPr id="1066" name="Google Shape;1066;p52"/>
                <p:cNvSpPr/>
                <p:nvPr/>
              </p:nvSpPr>
              <p:spPr>
                <a:xfrm>
                  <a:off x="3595650" y="2377325"/>
                  <a:ext cx="1952700" cy="485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7" name="Google Shape;1067;p52"/>
                <p:cNvPicPr preferRelativeResize="0"/>
                <p:nvPr/>
              </p:nvPicPr>
              <p:blipFill rotWithShape="1">
                <a:blip r:embed="rId4">
                  <a:alphaModFix/>
                </a:blip>
                <a:srcRect b="0" l="0" r="1603" t="0"/>
                <a:stretch/>
              </p:blipFill>
              <p:spPr>
                <a:xfrm>
                  <a:off x="3656400" y="2673488"/>
                  <a:ext cx="153650" cy="156989"/>
                </a:xfrm>
                <a:prstGeom prst="rect">
                  <a:avLst/>
                </a:prstGeom>
                <a:noFill/>
                <a:ln>
                  <a:noFill/>
                </a:ln>
              </p:spPr>
            </p:pic>
            <p:pic>
              <p:nvPicPr>
                <p:cNvPr id="1068" name="Google Shape;1068;p52"/>
                <p:cNvPicPr preferRelativeResize="0"/>
                <p:nvPr/>
              </p:nvPicPr>
              <p:blipFill>
                <a:blip r:embed="rId5">
                  <a:alphaModFix/>
                </a:blip>
                <a:stretch>
                  <a:fillRect/>
                </a:stretch>
              </p:blipFill>
              <p:spPr>
                <a:xfrm>
                  <a:off x="4203225" y="2674327"/>
                  <a:ext cx="153650" cy="155325"/>
                </a:xfrm>
                <a:prstGeom prst="rect">
                  <a:avLst/>
                </a:prstGeom>
                <a:noFill/>
                <a:ln>
                  <a:noFill/>
                </a:ln>
              </p:spPr>
            </p:pic>
            <p:sp>
              <p:nvSpPr>
                <p:cNvPr id="1069" name="Google Shape;1069;p52"/>
                <p:cNvSpPr/>
                <p:nvPr/>
              </p:nvSpPr>
              <p:spPr>
                <a:xfrm>
                  <a:off x="4911025" y="2688231"/>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2"/>
                <p:cNvSpPr/>
                <p:nvPr/>
              </p:nvSpPr>
              <p:spPr>
                <a:xfrm>
                  <a:off x="5038525" y="2688244"/>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2"/>
                <p:cNvSpPr/>
                <p:nvPr/>
              </p:nvSpPr>
              <p:spPr>
                <a:xfrm>
                  <a:off x="5164425" y="2688244"/>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2"/>
                <p:cNvSpPr txBox="1"/>
                <p:nvPr/>
              </p:nvSpPr>
              <p:spPr>
                <a:xfrm>
                  <a:off x="3625125" y="2339550"/>
                  <a:ext cx="18312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 3 Rooms... </a:t>
                  </a:r>
                  <a:r>
                    <a:rPr lang="en" sz="500"/>
                    <a:t>see more...</a:t>
                  </a:r>
                  <a:endParaRPr sz="500"/>
                </a:p>
              </p:txBody>
            </p:sp>
          </p:grpSp>
          <p:sp>
            <p:nvSpPr>
              <p:cNvPr id="1073" name="Google Shape;1073;p52"/>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074" name="Google Shape;1074;p52"/>
              <p:cNvSpPr txBox="1"/>
              <p:nvPr/>
            </p:nvSpPr>
            <p:spPr>
              <a:xfrm>
                <a:off x="3762050" y="2538450"/>
                <a:ext cx="5154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075" name="Google Shape;1075;p52"/>
              <p:cNvSpPr txBox="1"/>
              <p:nvPr/>
            </p:nvSpPr>
            <p:spPr>
              <a:xfrm>
                <a:off x="4356150" y="250986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sp>
            <p:nvSpPr>
              <p:cNvPr id="1076" name="Google Shape;1076;p52"/>
              <p:cNvSpPr/>
              <p:nvPr/>
            </p:nvSpPr>
            <p:spPr>
              <a:xfrm>
                <a:off x="3595650" y="1593400"/>
                <a:ext cx="1952700" cy="721500"/>
              </a:xfrm>
              <a:prstGeom prst="round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53"/>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Shifts Page (map view)</a:t>
            </a:r>
            <a:endParaRPr/>
          </a:p>
        </p:txBody>
      </p:sp>
      <p:sp>
        <p:nvSpPr>
          <p:cNvPr id="1082" name="Google Shape;1082;p53"/>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This page will allow team members to view available, scheduled and all shifts in a map format.</a:t>
            </a:r>
            <a:endParaRPr sz="900"/>
          </a:p>
        </p:txBody>
      </p:sp>
      <p:pic>
        <p:nvPicPr>
          <p:cNvPr id="1083" name="Google Shape;1083;p53"/>
          <p:cNvPicPr preferRelativeResize="0"/>
          <p:nvPr/>
        </p:nvPicPr>
        <p:blipFill>
          <a:blip r:embed="rId3">
            <a:alphaModFix/>
          </a:blip>
          <a:stretch>
            <a:fillRect/>
          </a:stretch>
        </p:blipFill>
        <p:spPr>
          <a:xfrm>
            <a:off x="3278325" y="84775"/>
            <a:ext cx="2587361" cy="4838701"/>
          </a:xfrm>
          <a:prstGeom prst="rect">
            <a:avLst/>
          </a:prstGeom>
          <a:noFill/>
          <a:ln>
            <a:noFill/>
          </a:ln>
        </p:spPr>
      </p:pic>
      <p:pic>
        <p:nvPicPr>
          <p:cNvPr id="1084" name="Google Shape;1084;p53"/>
          <p:cNvPicPr preferRelativeResize="0"/>
          <p:nvPr/>
        </p:nvPicPr>
        <p:blipFill rotWithShape="1">
          <a:blip r:embed="rId4">
            <a:alphaModFix/>
          </a:blip>
          <a:srcRect b="0" l="14979" r="22158" t="17273"/>
          <a:stretch/>
        </p:blipFill>
        <p:spPr>
          <a:xfrm>
            <a:off x="3611975" y="451500"/>
            <a:ext cx="1920050" cy="3833050"/>
          </a:xfrm>
          <a:prstGeom prst="rect">
            <a:avLst/>
          </a:prstGeom>
          <a:noFill/>
          <a:ln>
            <a:noFill/>
          </a:ln>
        </p:spPr>
      </p:pic>
      <p:pic>
        <p:nvPicPr>
          <p:cNvPr id="1085" name="Google Shape;1085;p53"/>
          <p:cNvPicPr preferRelativeResize="0"/>
          <p:nvPr/>
        </p:nvPicPr>
        <p:blipFill>
          <a:blip r:embed="rId5">
            <a:alphaModFix/>
          </a:blip>
          <a:stretch>
            <a:fillRect/>
          </a:stretch>
        </p:blipFill>
        <p:spPr>
          <a:xfrm>
            <a:off x="4542150" y="2925913"/>
            <a:ext cx="164450" cy="266675"/>
          </a:xfrm>
          <a:prstGeom prst="rect">
            <a:avLst/>
          </a:prstGeom>
          <a:noFill/>
          <a:ln>
            <a:noFill/>
          </a:ln>
        </p:spPr>
      </p:pic>
      <p:grpSp>
        <p:nvGrpSpPr>
          <p:cNvPr id="1086" name="Google Shape;1086;p53"/>
          <p:cNvGrpSpPr/>
          <p:nvPr/>
        </p:nvGrpSpPr>
        <p:grpSpPr>
          <a:xfrm>
            <a:off x="3610800" y="463475"/>
            <a:ext cx="1922400" cy="512400"/>
            <a:chOff x="3610800" y="463475"/>
            <a:chExt cx="1922400" cy="512400"/>
          </a:xfrm>
        </p:grpSpPr>
        <p:sp>
          <p:nvSpPr>
            <p:cNvPr id="1087" name="Google Shape;1087;p53"/>
            <p:cNvSpPr/>
            <p:nvPr/>
          </p:nvSpPr>
          <p:spPr>
            <a:xfrm>
              <a:off x="3610800" y="665075"/>
              <a:ext cx="1922400" cy="310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sp>
          <p:nvSpPr>
            <p:cNvPr id="1088" name="Google Shape;1088;p53"/>
            <p:cNvSpPr/>
            <p:nvPr/>
          </p:nvSpPr>
          <p:spPr>
            <a:xfrm>
              <a:off x="4166300" y="697180"/>
              <a:ext cx="247200" cy="246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9" name="Google Shape;1089;p53"/>
            <p:cNvGrpSpPr/>
            <p:nvPr/>
          </p:nvGrpSpPr>
          <p:grpSpPr>
            <a:xfrm>
              <a:off x="3610800" y="463475"/>
              <a:ext cx="1693800" cy="201600"/>
              <a:chOff x="3610800" y="358700"/>
              <a:chExt cx="1693800" cy="201600"/>
            </a:xfrm>
          </p:grpSpPr>
          <p:sp>
            <p:nvSpPr>
              <p:cNvPr id="1090" name="Google Shape;1090;p53"/>
              <p:cNvSpPr/>
              <p:nvPr/>
            </p:nvSpPr>
            <p:spPr>
              <a:xfrm>
                <a:off x="3610800" y="358700"/>
                <a:ext cx="1693800" cy="201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Available Shifts          My Shifts          All Shifts</a:t>
                </a:r>
                <a:endParaRPr sz="600"/>
              </a:p>
            </p:txBody>
          </p:sp>
          <p:cxnSp>
            <p:nvCxnSpPr>
              <p:cNvPr id="1091" name="Google Shape;1091;p53"/>
              <p:cNvCxnSpPr/>
              <p:nvPr/>
            </p:nvCxnSpPr>
            <p:spPr>
              <a:xfrm rot="10800000">
                <a:off x="4854375" y="362900"/>
                <a:ext cx="1200" cy="193200"/>
              </a:xfrm>
              <a:prstGeom prst="straightConnector1">
                <a:avLst/>
              </a:prstGeom>
              <a:noFill/>
              <a:ln cap="flat" cmpd="sng" w="9525">
                <a:solidFill>
                  <a:srgbClr val="595959"/>
                </a:solidFill>
                <a:prstDash val="solid"/>
                <a:round/>
                <a:headEnd len="med" w="med" type="none"/>
                <a:tailEnd len="med" w="med" type="none"/>
              </a:ln>
            </p:spPr>
          </p:cxnSp>
          <p:cxnSp>
            <p:nvCxnSpPr>
              <p:cNvPr id="1092" name="Google Shape;1092;p53"/>
              <p:cNvCxnSpPr/>
              <p:nvPr/>
            </p:nvCxnSpPr>
            <p:spPr>
              <a:xfrm rot="10800000">
                <a:off x="4368600" y="362900"/>
                <a:ext cx="1200" cy="193200"/>
              </a:xfrm>
              <a:prstGeom prst="straightConnector1">
                <a:avLst/>
              </a:prstGeom>
              <a:noFill/>
              <a:ln cap="flat" cmpd="sng" w="9525">
                <a:solidFill>
                  <a:srgbClr val="595959"/>
                </a:solidFill>
                <a:prstDash val="solid"/>
                <a:round/>
                <a:headEnd len="med" w="med" type="none"/>
                <a:tailEnd len="med" w="med" type="none"/>
              </a:ln>
            </p:spPr>
          </p:cxnSp>
        </p:grpSp>
      </p:grpSp>
      <p:pic>
        <p:nvPicPr>
          <p:cNvPr id="1093" name="Google Shape;1093;p53"/>
          <p:cNvPicPr preferRelativeResize="0"/>
          <p:nvPr/>
        </p:nvPicPr>
        <p:blipFill>
          <a:blip r:embed="rId5">
            <a:alphaModFix/>
          </a:blip>
          <a:stretch>
            <a:fillRect/>
          </a:stretch>
        </p:blipFill>
        <p:spPr>
          <a:xfrm>
            <a:off x="4542150" y="2438400"/>
            <a:ext cx="164450" cy="266675"/>
          </a:xfrm>
          <a:prstGeom prst="rect">
            <a:avLst/>
          </a:prstGeom>
          <a:noFill/>
          <a:ln>
            <a:noFill/>
          </a:ln>
        </p:spPr>
      </p:pic>
      <p:pic>
        <p:nvPicPr>
          <p:cNvPr id="1094" name="Google Shape;1094;p53"/>
          <p:cNvPicPr preferRelativeResize="0"/>
          <p:nvPr/>
        </p:nvPicPr>
        <p:blipFill>
          <a:blip r:embed="rId5">
            <a:alphaModFix/>
          </a:blip>
          <a:stretch>
            <a:fillRect/>
          </a:stretch>
        </p:blipFill>
        <p:spPr>
          <a:xfrm>
            <a:off x="4841150" y="1966575"/>
            <a:ext cx="164450" cy="266675"/>
          </a:xfrm>
          <a:prstGeom prst="rect">
            <a:avLst/>
          </a:prstGeom>
          <a:noFill/>
          <a:ln>
            <a:noFill/>
          </a:ln>
        </p:spPr>
      </p:pic>
      <p:pic>
        <p:nvPicPr>
          <p:cNvPr id="1095" name="Google Shape;1095;p53"/>
          <p:cNvPicPr preferRelativeResize="0"/>
          <p:nvPr/>
        </p:nvPicPr>
        <p:blipFill>
          <a:blip r:embed="rId5">
            <a:alphaModFix/>
          </a:blip>
          <a:stretch>
            <a:fillRect/>
          </a:stretch>
        </p:blipFill>
        <p:spPr>
          <a:xfrm>
            <a:off x="3933925" y="2538263"/>
            <a:ext cx="164450" cy="266675"/>
          </a:xfrm>
          <a:prstGeom prst="rect">
            <a:avLst/>
          </a:prstGeom>
          <a:noFill/>
          <a:ln>
            <a:noFill/>
          </a:ln>
        </p:spPr>
      </p:pic>
      <p:pic>
        <p:nvPicPr>
          <p:cNvPr id="1096" name="Google Shape;1096;p53"/>
          <p:cNvPicPr preferRelativeResize="0"/>
          <p:nvPr/>
        </p:nvPicPr>
        <p:blipFill>
          <a:blip r:embed="rId5">
            <a:alphaModFix/>
          </a:blip>
          <a:stretch>
            <a:fillRect/>
          </a:stretch>
        </p:blipFill>
        <p:spPr>
          <a:xfrm>
            <a:off x="4188200" y="1793800"/>
            <a:ext cx="164450" cy="266675"/>
          </a:xfrm>
          <a:prstGeom prst="rect">
            <a:avLst/>
          </a:prstGeom>
          <a:noFill/>
          <a:ln>
            <a:noFill/>
          </a:ln>
        </p:spPr>
      </p:pic>
      <p:grpSp>
        <p:nvGrpSpPr>
          <p:cNvPr id="1097" name="Google Shape;1097;p53"/>
          <p:cNvGrpSpPr/>
          <p:nvPr/>
        </p:nvGrpSpPr>
        <p:grpSpPr>
          <a:xfrm>
            <a:off x="3596550" y="4284550"/>
            <a:ext cx="1950900" cy="360000"/>
            <a:chOff x="3596550" y="4284550"/>
            <a:chExt cx="1950900" cy="360000"/>
          </a:xfrm>
        </p:grpSpPr>
        <p:sp>
          <p:nvSpPr>
            <p:cNvPr id="1098" name="Google Shape;1098;p53"/>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9" name="Google Shape;1099;p53"/>
            <p:cNvPicPr preferRelativeResize="0"/>
            <p:nvPr/>
          </p:nvPicPr>
          <p:blipFill>
            <a:blip r:embed="rId6">
              <a:alphaModFix/>
            </a:blip>
            <a:stretch>
              <a:fillRect/>
            </a:stretch>
          </p:blipFill>
          <p:spPr>
            <a:xfrm flipH="1">
              <a:off x="3707750" y="4357425"/>
              <a:ext cx="210300" cy="210300"/>
            </a:xfrm>
            <a:prstGeom prst="rect">
              <a:avLst/>
            </a:prstGeom>
            <a:noFill/>
            <a:ln>
              <a:noFill/>
            </a:ln>
          </p:spPr>
        </p:pic>
        <p:pic>
          <p:nvPicPr>
            <p:cNvPr id="1100" name="Google Shape;1100;p53"/>
            <p:cNvPicPr preferRelativeResize="0"/>
            <p:nvPr/>
          </p:nvPicPr>
          <p:blipFill>
            <a:blip r:embed="rId7">
              <a:alphaModFix/>
            </a:blip>
            <a:stretch>
              <a:fillRect/>
            </a:stretch>
          </p:blipFill>
          <p:spPr>
            <a:xfrm>
              <a:off x="5164921" y="4363726"/>
              <a:ext cx="210300" cy="208074"/>
            </a:xfrm>
            <a:prstGeom prst="rect">
              <a:avLst/>
            </a:prstGeom>
            <a:noFill/>
            <a:ln>
              <a:noFill/>
            </a:ln>
          </p:spPr>
        </p:pic>
        <p:pic>
          <p:nvPicPr>
            <p:cNvPr id="1101" name="Google Shape;1101;p53"/>
            <p:cNvPicPr preferRelativeResize="0"/>
            <p:nvPr/>
          </p:nvPicPr>
          <p:blipFill>
            <a:blip r:embed="rId8">
              <a:alphaModFix/>
            </a:blip>
            <a:stretch>
              <a:fillRect/>
            </a:stretch>
          </p:blipFill>
          <p:spPr>
            <a:xfrm>
              <a:off x="4067375" y="4357433"/>
              <a:ext cx="210300" cy="214994"/>
            </a:xfrm>
            <a:prstGeom prst="rect">
              <a:avLst/>
            </a:prstGeom>
            <a:noFill/>
            <a:ln>
              <a:noFill/>
            </a:ln>
          </p:spPr>
        </p:pic>
        <p:pic>
          <p:nvPicPr>
            <p:cNvPr id="1102" name="Google Shape;1102;p53"/>
            <p:cNvPicPr preferRelativeResize="0"/>
            <p:nvPr/>
          </p:nvPicPr>
          <p:blipFill>
            <a:blip r:embed="rId9">
              <a:alphaModFix/>
            </a:blip>
            <a:stretch>
              <a:fillRect/>
            </a:stretch>
          </p:blipFill>
          <p:spPr>
            <a:xfrm>
              <a:off x="4822339" y="4357425"/>
              <a:ext cx="228975" cy="230175"/>
            </a:xfrm>
            <a:prstGeom prst="rect">
              <a:avLst/>
            </a:prstGeom>
            <a:noFill/>
            <a:ln>
              <a:noFill/>
            </a:ln>
          </p:spPr>
        </p:pic>
        <p:pic>
          <p:nvPicPr>
            <p:cNvPr id="1103" name="Google Shape;1103;p53"/>
            <p:cNvPicPr preferRelativeResize="0"/>
            <p:nvPr/>
          </p:nvPicPr>
          <p:blipFill>
            <a:blip r:embed="rId10">
              <a:alphaModFix/>
            </a:blip>
            <a:stretch>
              <a:fillRect/>
            </a:stretch>
          </p:blipFill>
          <p:spPr>
            <a:xfrm>
              <a:off x="4426998" y="4357427"/>
              <a:ext cx="228975" cy="228975"/>
            </a:xfrm>
            <a:prstGeom prst="rect">
              <a:avLst/>
            </a:prstGeom>
            <a:noFill/>
            <a:ln>
              <a:noFill/>
            </a:ln>
          </p:spPr>
        </p:pic>
      </p:grpSp>
      <p:pic>
        <p:nvPicPr>
          <p:cNvPr id="1104" name="Google Shape;1104;p53"/>
          <p:cNvPicPr preferRelativeResize="0"/>
          <p:nvPr/>
        </p:nvPicPr>
        <p:blipFill>
          <a:blip r:embed="rId5">
            <a:alphaModFix/>
          </a:blip>
          <a:stretch>
            <a:fillRect/>
          </a:stretch>
        </p:blipFill>
        <p:spPr>
          <a:xfrm>
            <a:off x="4896075" y="2595588"/>
            <a:ext cx="164450" cy="266675"/>
          </a:xfrm>
          <a:prstGeom prst="rect">
            <a:avLst/>
          </a:prstGeom>
          <a:noFill/>
          <a:ln>
            <a:noFill/>
          </a:ln>
        </p:spPr>
      </p:pic>
      <p:grpSp>
        <p:nvGrpSpPr>
          <p:cNvPr id="1105" name="Google Shape;1105;p53"/>
          <p:cNvGrpSpPr/>
          <p:nvPr/>
        </p:nvGrpSpPr>
        <p:grpSpPr>
          <a:xfrm>
            <a:off x="5259500" y="4008775"/>
            <a:ext cx="247200" cy="247200"/>
            <a:chOff x="2046575" y="3120725"/>
            <a:chExt cx="247200" cy="247200"/>
          </a:xfrm>
        </p:grpSpPr>
        <p:sp>
          <p:nvSpPr>
            <p:cNvPr id="1106" name="Google Shape;1106;p53"/>
            <p:cNvSpPr/>
            <p:nvPr/>
          </p:nvSpPr>
          <p:spPr>
            <a:xfrm>
              <a:off x="2046575" y="3120725"/>
              <a:ext cx="247200" cy="247200"/>
            </a:xfrm>
            <a:prstGeom prst="ellipse">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7" name="Google Shape;1107;p53"/>
            <p:cNvPicPr preferRelativeResize="0"/>
            <p:nvPr/>
          </p:nvPicPr>
          <p:blipFill>
            <a:blip r:embed="rId11">
              <a:alphaModFix/>
            </a:blip>
            <a:stretch>
              <a:fillRect/>
            </a:stretch>
          </p:blipFill>
          <p:spPr>
            <a:xfrm>
              <a:off x="2094775" y="3167250"/>
              <a:ext cx="150800" cy="154143"/>
            </a:xfrm>
            <a:prstGeom prst="rect">
              <a:avLst/>
            </a:prstGeom>
            <a:noFill/>
            <a:ln>
              <a:noFill/>
            </a:ln>
          </p:spPr>
        </p:pic>
      </p:grpSp>
      <p:sp>
        <p:nvSpPr>
          <p:cNvPr id="1108" name="Google Shape;1108;p53"/>
          <p:cNvSpPr/>
          <p:nvPr/>
        </p:nvSpPr>
        <p:spPr>
          <a:xfrm>
            <a:off x="5358900" y="4850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a:t>Viewing Shift (Map View/Available)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55"/>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Available Shifts (Map View)</a:t>
            </a:r>
            <a:endParaRPr/>
          </a:p>
        </p:txBody>
      </p:sp>
      <p:sp>
        <p:nvSpPr>
          <p:cNvPr id="1119" name="Google Shape;1119;p55"/>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When in the “available view” a user can select appointments to view details and accept.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Rules:</a:t>
            </a:r>
            <a:endParaRPr sz="900"/>
          </a:p>
          <a:p>
            <a:pPr indent="-285750" lvl="0" marL="457200" rtl="0" algn="l">
              <a:spcBef>
                <a:spcPts val="0"/>
              </a:spcBef>
              <a:spcAft>
                <a:spcPts val="0"/>
              </a:spcAft>
              <a:buSzPts val="900"/>
              <a:buChar char="●"/>
            </a:pPr>
            <a:r>
              <a:rPr lang="en" sz="900"/>
              <a:t>When a shift is selected, page will auto-center on shift and bring up an appointment details preview.</a:t>
            </a:r>
            <a:endParaRPr sz="900"/>
          </a:p>
          <a:p>
            <a:pPr indent="-285750" lvl="0" marL="457200" rtl="0" algn="l">
              <a:spcBef>
                <a:spcPts val="0"/>
              </a:spcBef>
              <a:spcAft>
                <a:spcPts val="0"/>
              </a:spcAft>
              <a:buSzPts val="900"/>
              <a:buChar char="●"/>
            </a:pPr>
            <a:r>
              <a:rPr lang="en" sz="900"/>
              <a:t>If shift has two locations map will auto-center and show both locations.</a:t>
            </a:r>
            <a:endParaRPr sz="900"/>
          </a:p>
          <a:p>
            <a:pPr indent="-285750" lvl="0" marL="457200" rtl="0" algn="l">
              <a:spcBef>
                <a:spcPts val="0"/>
              </a:spcBef>
              <a:spcAft>
                <a:spcPts val="0"/>
              </a:spcAft>
              <a:buSzPts val="900"/>
              <a:buChar char="●"/>
            </a:pPr>
            <a:r>
              <a:rPr lang="en" sz="900"/>
              <a:t>Team member can accept shift from preview, or click to see full details inside shift.</a:t>
            </a:r>
            <a:endParaRPr sz="900"/>
          </a:p>
          <a:p>
            <a:pPr indent="-285750" lvl="0" marL="457200" rtl="0" algn="l">
              <a:spcBef>
                <a:spcPts val="0"/>
              </a:spcBef>
              <a:spcAft>
                <a:spcPts val="0"/>
              </a:spcAft>
              <a:buSzPts val="900"/>
              <a:buChar char="●"/>
            </a:pPr>
            <a:r>
              <a:rPr lang="en" sz="900"/>
              <a:t>After a shift has been accepted, all shifts which start 30 minutes before start time or 30 minutes after should disappear from map view.</a:t>
            </a:r>
            <a:endParaRPr sz="900"/>
          </a:p>
        </p:txBody>
      </p:sp>
      <p:pic>
        <p:nvPicPr>
          <p:cNvPr id="1120" name="Google Shape;1120;p55"/>
          <p:cNvPicPr preferRelativeResize="0"/>
          <p:nvPr/>
        </p:nvPicPr>
        <p:blipFill>
          <a:blip r:embed="rId3">
            <a:alphaModFix/>
          </a:blip>
          <a:stretch>
            <a:fillRect/>
          </a:stretch>
        </p:blipFill>
        <p:spPr>
          <a:xfrm>
            <a:off x="3278325" y="84775"/>
            <a:ext cx="2587361" cy="4838701"/>
          </a:xfrm>
          <a:prstGeom prst="rect">
            <a:avLst/>
          </a:prstGeom>
          <a:noFill/>
          <a:ln>
            <a:noFill/>
          </a:ln>
        </p:spPr>
      </p:pic>
      <p:pic>
        <p:nvPicPr>
          <p:cNvPr id="1121" name="Google Shape;1121;p55"/>
          <p:cNvPicPr preferRelativeResize="0"/>
          <p:nvPr/>
        </p:nvPicPr>
        <p:blipFill rotWithShape="1">
          <a:blip r:embed="rId4">
            <a:alphaModFix/>
          </a:blip>
          <a:srcRect b="0" l="14979" r="22158" t="17273"/>
          <a:stretch/>
        </p:blipFill>
        <p:spPr>
          <a:xfrm>
            <a:off x="3611975" y="451500"/>
            <a:ext cx="1920050" cy="3833050"/>
          </a:xfrm>
          <a:prstGeom prst="rect">
            <a:avLst/>
          </a:prstGeom>
          <a:noFill/>
          <a:ln>
            <a:noFill/>
          </a:ln>
        </p:spPr>
      </p:pic>
      <p:pic>
        <p:nvPicPr>
          <p:cNvPr id="1122" name="Google Shape;1122;p55"/>
          <p:cNvPicPr preferRelativeResize="0"/>
          <p:nvPr/>
        </p:nvPicPr>
        <p:blipFill>
          <a:blip r:embed="rId5">
            <a:alphaModFix/>
          </a:blip>
          <a:stretch>
            <a:fillRect/>
          </a:stretch>
        </p:blipFill>
        <p:spPr>
          <a:xfrm>
            <a:off x="4542150" y="2925913"/>
            <a:ext cx="164450" cy="266675"/>
          </a:xfrm>
          <a:prstGeom prst="rect">
            <a:avLst/>
          </a:prstGeom>
          <a:noFill/>
          <a:ln>
            <a:noFill/>
          </a:ln>
        </p:spPr>
      </p:pic>
      <p:grpSp>
        <p:nvGrpSpPr>
          <p:cNvPr id="1123" name="Google Shape;1123;p55"/>
          <p:cNvGrpSpPr/>
          <p:nvPr/>
        </p:nvGrpSpPr>
        <p:grpSpPr>
          <a:xfrm>
            <a:off x="3610800" y="463475"/>
            <a:ext cx="1922400" cy="512400"/>
            <a:chOff x="3610800" y="463475"/>
            <a:chExt cx="1922400" cy="512400"/>
          </a:xfrm>
        </p:grpSpPr>
        <p:sp>
          <p:nvSpPr>
            <p:cNvPr id="1124" name="Google Shape;1124;p55"/>
            <p:cNvSpPr/>
            <p:nvPr/>
          </p:nvSpPr>
          <p:spPr>
            <a:xfrm>
              <a:off x="3610800" y="665075"/>
              <a:ext cx="1922400" cy="310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sp>
          <p:nvSpPr>
            <p:cNvPr id="1125" name="Google Shape;1125;p55"/>
            <p:cNvSpPr/>
            <p:nvPr/>
          </p:nvSpPr>
          <p:spPr>
            <a:xfrm>
              <a:off x="4166300" y="697180"/>
              <a:ext cx="247200" cy="246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6" name="Google Shape;1126;p55"/>
            <p:cNvGrpSpPr/>
            <p:nvPr/>
          </p:nvGrpSpPr>
          <p:grpSpPr>
            <a:xfrm>
              <a:off x="3610800" y="463475"/>
              <a:ext cx="1922400" cy="201600"/>
              <a:chOff x="3610800" y="358700"/>
              <a:chExt cx="1922400" cy="201600"/>
            </a:xfrm>
          </p:grpSpPr>
          <p:sp>
            <p:nvSpPr>
              <p:cNvPr id="1127" name="Google Shape;1127;p55"/>
              <p:cNvSpPr/>
              <p:nvPr/>
            </p:nvSpPr>
            <p:spPr>
              <a:xfrm>
                <a:off x="3610800" y="358700"/>
                <a:ext cx="1922400" cy="201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Available Shifts          My Shifts          All Shifts</a:t>
                </a:r>
                <a:endParaRPr sz="600"/>
              </a:p>
            </p:txBody>
          </p:sp>
          <p:cxnSp>
            <p:nvCxnSpPr>
              <p:cNvPr id="1128" name="Google Shape;1128;p55"/>
              <p:cNvCxnSpPr/>
              <p:nvPr/>
            </p:nvCxnSpPr>
            <p:spPr>
              <a:xfrm rot="10800000">
                <a:off x="4854375" y="362900"/>
                <a:ext cx="1200" cy="193200"/>
              </a:xfrm>
              <a:prstGeom prst="straightConnector1">
                <a:avLst/>
              </a:prstGeom>
              <a:noFill/>
              <a:ln cap="flat" cmpd="sng" w="9525">
                <a:solidFill>
                  <a:srgbClr val="595959"/>
                </a:solidFill>
                <a:prstDash val="solid"/>
                <a:round/>
                <a:headEnd len="med" w="med" type="none"/>
                <a:tailEnd len="med" w="med" type="none"/>
              </a:ln>
            </p:spPr>
          </p:cxnSp>
          <p:cxnSp>
            <p:nvCxnSpPr>
              <p:cNvPr id="1129" name="Google Shape;1129;p55"/>
              <p:cNvCxnSpPr/>
              <p:nvPr/>
            </p:nvCxnSpPr>
            <p:spPr>
              <a:xfrm rot="10800000">
                <a:off x="4368600" y="362900"/>
                <a:ext cx="1200" cy="193200"/>
              </a:xfrm>
              <a:prstGeom prst="straightConnector1">
                <a:avLst/>
              </a:prstGeom>
              <a:noFill/>
              <a:ln cap="flat" cmpd="sng" w="9525">
                <a:solidFill>
                  <a:srgbClr val="595959"/>
                </a:solidFill>
                <a:prstDash val="solid"/>
                <a:round/>
                <a:headEnd len="med" w="med" type="none"/>
                <a:tailEnd len="med" w="med" type="none"/>
              </a:ln>
            </p:spPr>
          </p:cxnSp>
        </p:grpSp>
      </p:grpSp>
      <p:pic>
        <p:nvPicPr>
          <p:cNvPr id="1130" name="Google Shape;1130;p55"/>
          <p:cNvPicPr preferRelativeResize="0"/>
          <p:nvPr/>
        </p:nvPicPr>
        <p:blipFill>
          <a:blip r:embed="rId5">
            <a:alphaModFix/>
          </a:blip>
          <a:stretch>
            <a:fillRect/>
          </a:stretch>
        </p:blipFill>
        <p:spPr>
          <a:xfrm>
            <a:off x="4542150" y="2438400"/>
            <a:ext cx="164450" cy="266675"/>
          </a:xfrm>
          <a:prstGeom prst="rect">
            <a:avLst/>
          </a:prstGeom>
          <a:noFill/>
          <a:ln>
            <a:noFill/>
          </a:ln>
        </p:spPr>
      </p:pic>
      <p:pic>
        <p:nvPicPr>
          <p:cNvPr id="1131" name="Google Shape;1131;p55"/>
          <p:cNvPicPr preferRelativeResize="0"/>
          <p:nvPr/>
        </p:nvPicPr>
        <p:blipFill>
          <a:blip r:embed="rId5">
            <a:alphaModFix/>
          </a:blip>
          <a:stretch>
            <a:fillRect/>
          </a:stretch>
        </p:blipFill>
        <p:spPr>
          <a:xfrm>
            <a:off x="4841150" y="1966575"/>
            <a:ext cx="164450" cy="266675"/>
          </a:xfrm>
          <a:prstGeom prst="rect">
            <a:avLst/>
          </a:prstGeom>
          <a:noFill/>
          <a:ln>
            <a:noFill/>
          </a:ln>
        </p:spPr>
      </p:pic>
      <p:pic>
        <p:nvPicPr>
          <p:cNvPr id="1132" name="Google Shape;1132;p55"/>
          <p:cNvPicPr preferRelativeResize="0"/>
          <p:nvPr/>
        </p:nvPicPr>
        <p:blipFill>
          <a:blip r:embed="rId5">
            <a:alphaModFix/>
          </a:blip>
          <a:stretch>
            <a:fillRect/>
          </a:stretch>
        </p:blipFill>
        <p:spPr>
          <a:xfrm>
            <a:off x="3933925" y="2538263"/>
            <a:ext cx="164450" cy="266675"/>
          </a:xfrm>
          <a:prstGeom prst="rect">
            <a:avLst/>
          </a:prstGeom>
          <a:noFill/>
          <a:ln>
            <a:noFill/>
          </a:ln>
        </p:spPr>
      </p:pic>
      <p:pic>
        <p:nvPicPr>
          <p:cNvPr id="1133" name="Google Shape;1133;p55"/>
          <p:cNvPicPr preferRelativeResize="0"/>
          <p:nvPr/>
        </p:nvPicPr>
        <p:blipFill>
          <a:blip r:embed="rId5">
            <a:alphaModFix/>
          </a:blip>
          <a:stretch>
            <a:fillRect/>
          </a:stretch>
        </p:blipFill>
        <p:spPr>
          <a:xfrm>
            <a:off x="4188200" y="1793800"/>
            <a:ext cx="164450" cy="266675"/>
          </a:xfrm>
          <a:prstGeom prst="rect">
            <a:avLst/>
          </a:prstGeom>
          <a:noFill/>
          <a:ln>
            <a:noFill/>
          </a:ln>
        </p:spPr>
      </p:pic>
      <p:grpSp>
        <p:nvGrpSpPr>
          <p:cNvPr id="1134" name="Google Shape;1134;p55"/>
          <p:cNvGrpSpPr/>
          <p:nvPr/>
        </p:nvGrpSpPr>
        <p:grpSpPr>
          <a:xfrm>
            <a:off x="3596550" y="4284550"/>
            <a:ext cx="1950900" cy="360000"/>
            <a:chOff x="3596550" y="4284550"/>
            <a:chExt cx="1950900" cy="360000"/>
          </a:xfrm>
        </p:grpSpPr>
        <p:sp>
          <p:nvSpPr>
            <p:cNvPr id="1135" name="Google Shape;1135;p55"/>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6" name="Google Shape;1136;p55"/>
            <p:cNvPicPr preferRelativeResize="0"/>
            <p:nvPr/>
          </p:nvPicPr>
          <p:blipFill>
            <a:blip r:embed="rId6">
              <a:alphaModFix/>
            </a:blip>
            <a:stretch>
              <a:fillRect/>
            </a:stretch>
          </p:blipFill>
          <p:spPr>
            <a:xfrm flipH="1">
              <a:off x="3707750" y="4357425"/>
              <a:ext cx="210300" cy="210300"/>
            </a:xfrm>
            <a:prstGeom prst="rect">
              <a:avLst/>
            </a:prstGeom>
            <a:noFill/>
            <a:ln>
              <a:noFill/>
            </a:ln>
          </p:spPr>
        </p:pic>
        <p:pic>
          <p:nvPicPr>
            <p:cNvPr id="1137" name="Google Shape;1137;p55"/>
            <p:cNvPicPr preferRelativeResize="0"/>
            <p:nvPr/>
          </p:nvPicPr>
          <p:blipFill>
            <a:blip r:embed="rId7">
              <a:alphaModFix/>
            </a:blip>
            <a:stretch>
              <a:fillRect/>
            </a:stretch>
          </p:blipFill>
          <p:spPr>
            <a:xfrm>
              <a:off x="5164921" y="4363726"/>
              <a:ext cx="210300" cy="208074"/>
            </a:xfrm>
            <a:prstGeom prst="rect">
              <a:avLst/>
            </a:prstGeom>
            <a:noFill/>
            <a:ln>
              <a:noFill/>
            </a:ln>
          </p:spPr>
        </p:pic>
        <p:pic>
          <p:nvPicPr>
            <p:cNvPr id="1138" name="Google Shape;1138;p55"/>
            <p:cNvPicPr preferRelativeResize="0"/>
            <p:nvPr/>
          </p:nvPicPr>
          <p:blipFill>
            <a:blip r:embed="rId8">
              <a:alphaModFix/>
            </a:blip>
            <a:stretch>
              <a:fillRect/>
            </a:stretch>
          </p:blipFill>
          <p:spPr>
            <a:xfrm>
              <a:off x="4067375" y="4357433"/>
              <a:ext cx="210300" cy="214994"/>
            </a:xfrm>
            <a:prstGeom prst="rect">
              <a:avLst/>
            </a:prstGeom>
            <a:noFill/>
            <a:ln>
              <a:noFill/>
            </a:ln>
          </p:spPr>
        </p:pic>
        <p:pic>
          <p:nvPicPr>
            <p:cNvPr id="1139" name="Google Shape;1139;p55"/>
            <p:cNvPicPr preferRelativeResize="0"/>
            <p:nvPr/>
          </p:nvPicPr>
          <p:blipFill>
            <a:blip r:embed="rId9">
              <a:alphaModFix/>
            </a:blip>
            <a:stretch>
              <a:fillRect/>
            </a:stretch>
          </p:blipFill>
          <p:spPr>
            <a:xfrm>
              <a:off x="4822339" y="4357425"/>
              <a:ext cx="228975" cy="230175"/>
            </a:xfrm>
            <a:prstGeom prst="rect">
              <a:avLst/>
            </a:prstGeom>
            <a:noFill/>
            <a:ln>
              <a:noFill/>
            </a:ln>
          </p:spPr>
        </p:pic>
        <p:pic>
          <p:nvPicPr>
            <p:cNvPr id="1140" name="Google Shape;1140;p55"/>
            <p:cNvPicPr preferRelativeResize="0"/>
            <p:nvPr/>
          </p:nvPicPr>
          <p:blipFill>
            <a:blip r:embed="rId10">
              <a:alphaModFix/>
            </a:blip>
            <a:stretch>
              <a:fillRect/>
            </a:stretch>
          </p:blipFill>
          <p:spPr>
            <a:xfrm>
              <a:off x="4426998" y="4357427"/>
              <a:ext cx="228975" cy="228975"/>
            </a:xfrm>
            <a:prstGeom prst="rect">
              <a:avLst/>
            </a:prstGeom>
            <a:noFill/>
            <a:ln>
              <a:noFill/>
            </a:ln>
          </p:spPr>
        </p:pic>
      </p:grpSp>
      <p:pic>
        <p:nvPicPr>
          <p:cNvPr id="1141" name="Google Shape;1141;p55"/>
          <p:cNvPicPr preferRelativeResize="0"/>
          <p:nvPr/>
        </p:nvPicPr>
        <p:blipFill>
          <a:blip r:embed="rId5">
            <a:alphaModFix/>
          </a:blip>
          <a:stretch>
            <a:fillRect/>
          </a:stretch>
        </p:blipFill>
        <p:spPr>
          <a:xfrm>
            <a:off x="4896075" y="2595588"/>
            <a:ext cx="164450" cy="266675"/>
          </a:xfrm>
          <a:prstGeom prst="rect">
            <a:avLst/>
          </a:prstGeom>
          <a:noFill/>
          <a:ln>
            <a:noFill/>
          </a:ln>
        </p:spPr>
      </p:pic>
      <p:grpSp>
        <p:nvGrpSpPr>
          <p:cNvPr id="1142" name="Google Shape;1142;p55"/>
          <p:cNvGrpSpPr/>
          <p:nvPr/>
        </p:nvGrpSpPr>
        <p:grpSpPr>
          <a:xfrm>
            <a:off x="5259500" y="4008775"/>
            <a:ext cx="247200" cy="247200"/>
            <a:chOff x="2046575" y="3120725"/>
            <a:chExt cx="247200" cy="247200"/>
          </a:xfrm>
        </p:grpSpPr>
        <p:sp>
          <p:nvSpPr>
            <p:cNvPr id="1143" name="Google Shape;1143;p55"/>
            <p:cNvSpPr/>
            <p:nvPr/>
          </p:nvSpPr>
          <p:spPr>
            <a:xfrm>
              <a:off x="2046575" y="3120725"/>
              <a:ext cx="247200" cy="247200"/>
            </a:xfrm>
            <a:prstGeom prst="ellipse">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4" name="Google Shape;1144;p55"/>
            <p:cNvPicPr preferRelativeResize="0"/>
            <p:nvPr/>
          </p:nvPicPr>
          <p:blipFill>
            <a:blip r:embed="rId11">
              <a:alphaModFix/>
            </a:blip>
            <a:stretch>
              <a:fillRect/>
            </a:stretch>
          </p:blipFill>
          <p:spPr>
            <a:xfrm>
              <a:off x="2094775" y="3167250"/>
              <a:ext cx="150800" cy="154143"/>
            </a:xfrm>
            <a:prstGeom prst="rect">
              <a:avLst/>
            </a:prstGeom>
            <a:noFill/>
            <a:ln>
              <a:noFill/>
            </a:ln>
          </p:spPr>
        </p:pic>
      </p:grpSp>
      <p:sp>
        <p:nvSpPr>
          <p:cNvPr id="1145" name="Google Shape;1145;p55"/>
          <p:cNvSpPr/>
          <p:nvPr/>
        </p:nvSpPr>
        <p:spPr>
          <a:xfrm>
            <a:off x="3596550" y="397388"/>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6" name="Google Shape;1146;p55"/>
          <p:cNvGrpSpPr/>
          <p:nvPr/>
        </p:nvGrpSpPr>
        <p:grpSpPr>
          <a:xfrm>
            <a:off x="3683350" y="2862266"/>
            <a:ext cx="1777300" cy="1208491"/>
            <a:chOff x="5142975" y="2538266"/>
            <a:chExt cx="1777300" cy="1208491"/>
          </a:xfrm>
        </p:grpSpPr>
        <p:grpSp>
          <p:nvGrpSpPr>
            <p:cNvPr id="1147" name="Google Shape;1147;p55"/>
            <p:cNvGrpSpPr/>
            <p:nvPr/>
          </p:nvGrpSpPr>
          <p:grpSpPr>
            <a:xfrm>
              <a:off x="5142975" y="2538266"/>
              <a:ext cx="1777300" cy="1208491"/>
              <a:chOff x="3995775" y="2963766"/>
              <a:chExt cx="1777300" cy="1208491"/>
            </a:xfrm>
          </p:grpSpPr>
          <p:grpSp>
            <p:nvGrpSpPr>
              <p:cNvPr id="1148" name="Google Shape;1148;p55"/>
              <p:cNvGrpSpPr/>
              <p:nvPr/>
            </p:nvGrpSpPr>
            <p:grpSpPr>
              <a:xfrm>
                <a:off x="3995775" y="2963766"/>
                <a:ext cx="1743000" cy="1208491"/>
                <a:chOff x="3995775" y="2963613"/>
                <a:chExt cx="1743000" cy="1130488"/>
              </a:xfrm>
            </p:grpSpPr>
            <p:grpSp>
              <p:nvGrpSpPr>
                <p:cNvPr id="1149" name="Google Shape;1149;p55"/>
                <p:cNvGrpSpPr/>
                <p:nvPr/>
              </p:nvGrpSpPr>
              <p:grpSpPr>
                <a:xfrm>
                  <a:off x="3995775" y="2995400"/>
                  <a:ext cx="1743000" cy="1098700"/>
                  <a:chOff x="3700500" y="2705075"/>
                  <a:chExt cx="1743000" cy="1098700"/>
                </a:xfrm>
              </p:grpSpPr>
              <p:sp>
                <p:nvSpPr>
                  <p:cNvPr id="1150" name="Google Shape;1150;p55"/>
                  <p:cNvSpPr/>
                  <p:nvPr/>
                </p:nvSpPr>
                <p:spPr>
                  <a:xfrm>
                    <a:off x="3700500" y="2705075"/>
                    <a:ext cx="1743000" cy="1080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5"/>
                  <p:cNvSpPr/>
                  <p:nvPr/>
                </p:nvSpPr>
                <p:spPr>
                  <a:xfrm>
                    <a:off x="3735300" y="3546063"/>
                    <a:ext cx="1673400" cy="220200"/>
                  </a:xfrm>
                  <a:prstGeom prst="roundRect">
                    <a:avLst>
                      <a:gd fmla="val 50000" name="adj"/>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5"/>
                  <p:cNvSpPr txBox="1"/>
                  <p:nvPr/>
                </p:nvSpPr>
                <p:spPr>
                  <a:xfrm>
                    <a:off x="3917100" y="3508575"/>
                    <a:ext cx="1309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Swipe to accept &gt;&gt;&gt;</a:t>
                    </a:r>
                    <a:endParaRPr sz="900"/>
                  </a:p>
                </p:txBody>
              </p:sp>
            </p:grpSp>
            <p:grpSp>
              <p:nvGrpSpPr>
                <p:cNvPr id="1153" name="Google Shape;1153;p55"/>
                <p:cNvGrpSpPr/>
                <p:nvPr/>
              </p:nvGrpSpPr>
              <p:grpSpPr>
                <a:xfrm>
                  <a:off x="3995775" y="2996050"/>
                  <a:ext cx="794400" cy="721500"/>
                  <a:chOff x="5600925" y="2510125"/>
                  <a:chExt cx="794400" cy="721500"/>
                </a:xfrm>
              </p:grpSpPr>
              <p:sp>
                <p:nvSpPr>
                  <p:cNvPr id="1154" name="Google Shape;1154;p55"/>
                  <p:cNvSpPr/>
                  <p:nvPr/>
                </p:nvSpPr>
                <p:spPr>
                  <a:xfrm>
                    <a:off x="5600925" y="2510125"/>
                    <a:ext cx="794400" cy="721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5"/>
                  <p:cNvSpPr txBox="1"/>
                  <p:nvPr/>
                </p:nvSpPr>
                <p:spPr>
                  <a:xfrm>
                    <a:off x="5620575" y="263605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grpSp>
            <p:sp>
              <p:nvSpPr>
                <p:cNvPr id="1156" name="Google Shape;1156;p55"/>
                <p:cNvSpPr/>
                <p:nvPr/>
              </p:nvSpPr>
              <p:spPr>
                <a:xfrm>
                  <a:off x="4012725" y="2963613"/>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Job Category</a:t>
                  </a:r>
                  <a:endParaRPr sz="600"/>
                </a:p>
              </p:txBody>
            </p:sp>
          </p:grpSp>
          <p:grpSp>
            <p:nvGrpSpPr>
              <p:cNvPr id="1157" name="Google Shape;1157;p55"/>
              <p:cNvGrpSpPr/>
              <p:nvPr/>
            </p:nvGrpSpPr>
            <p:grpSpPr>
              <a:xfrm>
                <a:off x="4751325" y="2975250"/>
                <a:ext cx="1021750" cy="888781"/>
                <a:chOff x="4751325" y="2975250"/>
                <a:chExt cx="1021750" cy="888781"/>
              </a:xfrm>
            </p:grpSpPr>
            <p:pic>
              <p:nvPicPr>
                <p:cNvPr id="1158" name="Google Shape;1158;p55"/>
                <p:cNvPicPr preferRelativeResize="0"/>
                <p:nvPr/>
              </p:nvPicPr>
              <p:blipFill>
                <a:blip r:embed="rId12">
                  <a:alphaModFix/>
                </a:blip>
                <a:stretch>
                  <a:fillRect/>
                </a:stretch>
              </p:blipFill>
              <p:spPr>
                <a:xfrm>
                  <a:off x="4808125" y="3544815"/>
                  <a:ext cx="153650" cy="155325"/>
                </a:xfrm>
                <a:prstGeom prst="rect">
                  <a:avLst/>
                </a:prstGeom>
                <a:noFill/>
                <a:ln>
                  <a:noFill/>
                </a:ln>
              </p:spPr>
            </p:pic>
            <p:grpSp>
              <p:nvGrpSpPr>
                <p:cNvPr id="1159" name="Google Shape;1159;p55"/>
                <p:cNvGrpSpPr/>
                <p:nvPr/>
              </p:nvGrpSpPr>
              <p:grpSpPr>
                <a:xfrm>
                  <a:off x="4751325" y="2975250"/>
                  <a:ext cx="1021750" cy="888781"/>
                  <a:chOff x="4751325" y="2975250"/>
                  <a:chExt cx="1021750" cy="888781"/>
                </a:xfrm>
              </p:grpSpPr>
              <p:sp>
                <p:nvSpPr>
                  <p:cNvPr id="1160" name="Google Shape;1160;p55"/>
                  <p:cNvSpPr txBox="1"/>
                  <p:nvPr/>
                </p:nvSpPr>
                <p:spPr>
                  <a:xfrm>
                    <a:off x="4751325" y="2975250"/>
                    <a:ext cx="9219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Load / Unload, 3 Rooms...</a:t>
                    </a:r>
                    <a:r>
                      <a:rPr lang="en" sz="900"/>
                      <a:t> </a:t>
                    </a:r>
                    <a:r>
                      <a:rPr lang="en" sz="500"/>
                      <a:t>see more...</a:t>
                    </a:r>
                    <a:endParaRPr sz="500"/>
                  </a:p>
                </p:txBody>
              </p:sp>
              <p:sp>
                <p:nvSpPr>
                  <p:cNvPr id="1161" name="Google Shape;1161;p55"/>
                  <p:cNvSpPr/>
                  <p:nvPr/>
                </p:nvSpPr>
                <p:spPr>
                  <a:xfrm>
                    <a:off x="4854225" y="3736519"/>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5"/>
                  <p:cNvSpPr/>
                  <p:nvPr/>
                </p:nvSpPr>
                <p:spPr>
                  <a:xfrm>
                    <a:off x="5029950" y="3736531"/>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5"/>
                  <p:cNvSpPr/>
                  <p:nvPr/>
                </p:nvSpPr>
                <p:spPr>
                  <a:xfrm>
                    <a:off x="5205675" y="3736531"/>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5"/>
                  <p:cNvSpPr txBox="1"/>
                  <p:nvPr/>
                </p:nvSpPr>
                <p:spPr>
                  <a:xfrm>
                    <a:off x="4854225" y="3319288"/>
                    <a:ext cx="7944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165" name="Google Shape;1165;p55"/>
                  <p:cNvSpPr txBox="1"/>
                  <p:nvPr/>
                </p:nvSpPr>
                <p:spPr>
                  <a:xfrm>
                    <a:off x="4922575" y="3475225"/>
                    <a:ext cx="8505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grpSp>
        </p:grpSp>
        <p:pic>
          <p:nvPicPr>
            <p:cNvPr id="1166" name="Google Shape;1166;p55"/>
            <p:cNvPicPr preferRelativeResize="0"/>
            <p:nvPr/>
          </p:nvPicPr>
          <p:blipFill rotWithShape="1">
            <a:blip r:embed="rId13">
              <a:alphaModFix/>
            </a:blip>
            <a:srcRect b="0" l="0" r="1603" t="0"/>
            <a:stretch/>
          </p:blipFill>
          <p:spPr>
            <a:xfrm>
              <a:off x="5954800" y="2925925"/>
              <a:ext cx="153650" cy="156989"/>
            </a:xfrm>
            <a:prstGeom prst="rect">
              <a:avLst/>
            </a:prstGeom>
            <a:noFill/>
            <a:ln>
              <a:noFill/>
            </a:ln>
          </p:spPr>
        </p:pic>
      </p:grpSp>
      <p:sp>
        <p:nvSpPr>
          <p:cNvPr id="1167" name="Google Shape;1167;p55"/>
          <p:cNvSpPr/>
          <p:nvPr/>
        </p:nvSpPr>
        <p:spPr>
          <a:xfrm>
            <a:off x="4408800" y="2360225"/>
            <a:ext cx="423000" cy="4230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56"/>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Available Shifts (Map View, 2 locations)</a:t>
            </a:r>
            <a:endParaRPr/>
          </a:p>
        </p:txBody>
      </p:sp>
      <p:sp>
        <p:nvSpPr>
          <p:cNvPr id="1173" name="Google Shape;1173;p56"/>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When multiple locations are involved in a shift, user should always see the final destination where the shift will end</a:t>
            </a:r>
            <a:endParaRPr sz="900"/>
          </a:p>
        </p:txBody>
      </p:sp>
      <p:pic>
        <p:nvPicPr>
          <p:cNvPr id="1174" name="Google Shape;1174;p56"/>
          <p:cNvPicPr preferRelativeResize="0"/>
          <p:nvPr/>
        </p:nvPicPr>
        <p:blipFill>
          <a:blip r:embed="rId3">
            <a:alphaModFix/>
          </a:blip>
          <a:stretch>
            <a:fillRect/>
          </a:stretch>
        </p:blipFill>
        <p:spPr>
          <a:xfrm>
            <a:off x="3278325" y="84775"/>
            <a:ext cx="2587361" cy="4838701"/>
          </a:xfrm>
          <a:prstGeom prst="rect">
            <a:avLst/>
          </a:prstGeom>
          <a:noFill/>
          <a:ln>
            <a:noFill/>
          </a:ln>
        </p:spPr>
      </p:pic>
      <p:pic>
        <p:nvPicPr>
          <p:cNvPr id="1175" name="Google Shape;1175;p56"/>
          <p:cNvPicPr preferRelativeResize="0"/>
          <p:nvPr/>
        </p:nvPicPr>
        <p:blipFill rotWithShape="1">
          <a:blip r:embed="rId4">
            <a:alphaModFix/>
          </a:blip>
          <a:srcRect b="0" l="14979" r="22158" t="17273"/>
          <a:stretch/>
        </p:blipFill>
        <p:spPr>
          <a:xfrm>
            <a:off x="3611975" y="451500"/>
            <a:ext cx="1920050" cy="3833050"/>
          </a:xfrm>
          <a:prstGeom prst="rect">
            <a:avLst/>
          </a:prstGeom>
          <a:noFill/>
          <a:ln>
            <a:noFill/>
          </a:ln>
        </p:spPr>
      </p:pic>
      <p:pic>
        <p:nvPicPr>
          <p:cNvPr id="1176" name="Google Shape;1176;p56"/>
          <p:cNvPicPr preferRelativeResize="0"/>
          <p:nvPr/>
        </p:nvPicPr>
        <p:blipFill>
          <a:blip r:embed="rId5">
            <a:alphaModFix/>
          </a:blip>
          <a:stretch>
            <a:fillRect/>
          </a:stretch>
        </p:blipFill>
        <p:spPr>
          <a:xfrm>
            <a:off x="4542150" y="2925913"/>
            <a:ext cx="164450" cy="266675"/>
          </a:xfrm>
          <a:prstGeom prst="rect">
            <a:avLst/>
          </a:prstGeom>
          <a:noFill/>
          <a:ln>
            <a:noFill/>
          </a:ln>
        </p:spPr>
      </p:pic>
      <p:grpSp>
        <p:nvGrpSpPr>
          <p:cNvPr id="1177" name="Google Shape;1177;p56"/>
          <p:cNvGrpSpPr/>
          <p:nvPr/>
        </p:nvGrpSpPr>
        <p:grpSpPr>
          <a:xfrm>
            <a:off x="3610800" y="463475"/>
            <a:ext cx="1922400" cy="512400"/>
            <a:chOff x="3610800" y="463475"/>
            <a:chExt cx="1922400" cy="512400"/>
          </a:xfrm>
        </p:grpSpPr>
        <p:sp>
          <p:nvSpPr>
            <p:cNvPr id="1178" name="Google Shape;1178;p56"/>
            <p:cNvSpPr/>
            <p:nvPr/>
          </p:nvSpPr>
          <p:spPr>
            <a:xfrm>
              <a:off x="3610800" y="665075"/>
              <a:ext cx="1922400" cy="310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sp>
          <p:nvSpPr>
            <p:cNvPr id="1179" name="Google Shape;1179;p56"/>
            <p:cNvSpPr/>
            <p:nvPr/>
          </p:nvSpPr>
          <p:spPr>
            <a:xfrm>
              <a:off x="4166300" y="697180"/>
              <a:ext cx="247200" cy="246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0" name="Google Shape;1180;p56"/>
            <p:cNvGrpSpPr/>
            <p:nvPr/>
          </p:nvGrpSpPr>
          <p:grpSpPr>
            <a:xfrm>
              <a:off x="3610800" y="463475"/>
              <a:ext cx="1922400" cy="201600"/>
              <a:chOff x="3610800" y="358700"/>
              <a:chExt cx="1922400" cy="201600"/>
            </a:xfrm>
          </p:grpSpPr>
          <p:sp>
            <p:nvSpPr>
              <p:cNvPr id="1181" name="Google Shape;1181;p56"/>
              <p:cNvSpPr/>
              <p:nvPr/>
            </p:nvSpPr>
            <p:spPr>
              <a:xfrm>
                <a:off x="3610800" y="358700"/>
                <a:ext cx="1922400" cy="201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Available Shifts          My Shifts          All Shifts</a:t>
                </a:r>
                <a:endParaRPr sz="600"/>
              </a:p>
            </p:txBody>
          </p:sp>
          <p:cxnSp>
            <p:nvCxnSpPr>
              <p:cNvPr id="1182" name="Google Shape;1182;p56"/>
              <p:cNvCxnSpPr/>
              <p:nvPr/>
            </p:nvCxnSpPr>
            <p:spPr>
              <a:xfrm rot="10800000">
                <a:off x="4854375" y="362900"/>
                <a:ext cx="1200" cy="193200"/>
              </a:xfrm>
              <a:prstGeom prst="straightConnector1">
                <a:avLst/>
              </a:prstGeom>
              <a:noFill/>
              <a:ln cap="flat" cmpd="sng" w="9525">
                <a:solidFill>
                  <a:srgbClr val="595959"/>
                </a:solidFill>
                <a:prstDash val="solid"/>
                <a:round/>
                <a:headEnd len="med" w="med" type="none"/>
                <a:tailEnd len="med" w="med" type="none"/>
              </a:ln>
            </p:spPr>
          </p:cxnSp>
          <p:cxnSp>
            <p:nvCxnSpPr>
              <p:cNvPr id="1183" name="Google Shape;1183;p56"/>
              <p:cNvCxnSpPr/>
              <p:nvPr/>
            </p:nvCxnSpPr>
            <p:spPr>
              <a:xfrm rot="10800000">
                <a:off x="4368600" y="362900"/>
                <a:ext cx="1200" cy="193200"/>
              </a:xfrm>
              <a:prstGeom prst="straightConnector1">
                <a:avLst/>
              </a:prstGeom>
              <a:noFill/>
              <a:ln cap="flat" cmpd="sng" w="9525">
                <a:solidFill>
                  <a:srgbClr val="595959"/>
                </a:solidFill>
                <a:prstDash val="solid"/>
                <a:round/>
                <a:headEnd len="med" w="med" type="none"/>
                <a:tailEnd len="med" w="med" type="none"/>
              </a:ln>
            </p:spPr>
          </p:cxnSp>
        </p:grpSp>
      </p:grpSp>
      <p:pic>
        <p:nvPicPr>
          <p:cNvPr id="1184" name="Google Shape;1184;p56"/>
          <p:cNvPicPr preferRelativeResize="0"/>
          <p:nvPr/>
        </p:nvPicPr>
        <p:blipFill>
          <a:blip r:embed="rId5">
            <a:alphaModFix/>
          </a:blip>
          <a:stretch>
            <a:fillRect/>
          </a:stretch>
        </p:blipFill>
        <p:spPr>
          <a:xfrm>
            <a:off x="4542150" y="2438400"/>
            <a:ext cx="164450" cy="266675"/>
          </a:xfrm>
          <a:prstGeom prst="rect">
            <a:avLst/>
          </a:prstGeom>
          <a:noFill/>
          <a:ln>
            <a:noFill/>
          </a:ln>
        </p:spPr>
      </p:pic>
      <p:pic>
        <p:nvPicPr>
          <p:cNvPr id="1185" name="Google Shape;1185;p56"/>
          <p:cNvPicPr preferRelativeResize="0"/>
          <p:nvPr/>
        </p:nvPicPr>
        <p:blipFill>
          <a:blip r:embed="rId5">
            <a:alphaModFix/>
          </a:blip>
          <a:stretch>
            <a:fillRect/>
          </a:stretch>
        </p:blipFill>
        <p:spPr>
          <a:xfrm>
            <a:off x="4841150" y="1966575"/>
            <a:ext cx="164450" cy="266675"/>
          </a:xfrm>
          <a:prstGeom prst="rect">
            <a:avLst/>
          </a:prstGeom>
          <a:noFill/>
          <a:ln>
            <a:noFill/>
          </a:ln>
        </p:spPr>
      </p:pic>
      <p:pic>
        <p:nvPicPr>
          <p:cNvPr id="1186" name="Google Shape;1186;p56"/>
          <p:cNvPicPr preferRelativeResize="0"/>
          <p:nvPr/>
        </p:nvPicPr>
        <p:blipFill>
          <a:blip r:embed="rId5">
            <a:alphaModFix/>
          </a:blip>
          <a:stretch>
            <a:fillRect/>
          </a:stretch>
        </p:blipFill>
        <p:spPr>
          <a:xfrm>
            <a:off x="3933925" y="2538263"/>
            <a:ext cx="164450" cy="266675"/>
          </a:xfrm>
          <a:prstGeom prst="rect">
            <a:avLst/>
          </a:prstGeom>
          <a:noFill/>
          <a:ln>
            <a:noFill/>
          </a:ln>
        </p:spPr>
      </p:pic>
      <p:pic>
        <p:nvPicPr>
          <p:cNvPr id="1187" name="Google Shape;1187;p56"/>
          <p:cNvPicPr preferRelativeResize="0"/>
          <p:nvPr/>
        </p:nvPicPr>
        <p:blipFill>
          <a:blip r:embed="rId5">
            <a:alphaModFix/>
          </a:blip>
          <a:stretch>
            <a:fillRect/>
          </a:stretch>
        </p:blipFill>
        <p:spPr>
          <a:xfrm>
            <a:off x="4188200" y="1793800"/>
            <a:ext cx="164450" cy="266675"/>
          </a:xfrm>
          <a:prstGeom prst="rect">
            <a:avLst/>
          </a:prstGeom>
          <a:noFill/>
          <a:ln>
            <a:noFill/>
          </a:ln>
        </p:spPr>
      </p:pic>
      <p:grpSp>
        <p:nvGrpSpPr>
          <p:cNvPr id="1188" name="Google Shape;1188;p56"/>
          <p:cNvGrpSpPr/>
          <p:nvPr/>
        </p:nvGrpSpPr>
        <p:grpSpPr>
          <a:xfrm>
            <a:off x="3596550" y="4284550"/>
            <a:ext cx="1950900" cy="360000"/>
            <a:chOff x="3596550" y="4284550"/>
            <a:chExt cx="1950900" cy="360000"/>
          </a:xfrm>
        </p:grpSpPr>
        <p:sp>
          <p:nvSpPr>
            <p:cNvPr id="1189" name="Google Shape;1189;p56"/>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0" name="Google Shape;1190;p56"/>
            <p:cNvPicPr preferRelativeResize="0"/>
            <p:nvPr/>
          </p:nvPicPr>
          <p:blipFill>
            <a:blip r:embed="rId6">
              <a:alphaModFix/>
            </a:blip>
            <a:stretch>
              <a:fillRect/>
            </a:stretch>
          </p:blipFill>
          <p:spPr>
            <a:xfrm flipH="1">
              <a:off x="3707750" y="4357425"/>
              <a:ext cx="210300" cy="210300"/>
            </a:xfrm>
            <a:prstGeom prst="rect">
              <a:avLst/>
            </a:prstGeom>
            <a:noFill/>
            <a:ln>
              <a:noFill/>
            </a:ln>
          </p:spPr>
        </p:pic>
        <p:pic>
          <p:nvPicPr>
            <p:cNvPr id="1191" name="Google Shape;1191;p56"/>
            <p:cNvPicPr preferRelativeResize="0"/>
            <p:nvPr/>
          </p:nvPicPr>
          <p:blipFill>
            <a:blip r:embed="rId7">
              <a:alphaModFix/>
            </a:blip>
            <a:stretch>
              <a:fillRect/>
            </a:stretch>
          </p:blipFill>
          <p:spPr>
            <a:xfrm>
              <a:off x="5164921" y="4363726"/>
              <a:ext cx="210300" cy="208074"/>
            </a:xfrm>
            <a:prstGeom prst="rect">
              <a:avLst/>
            </a:prstGeom>
            <a:noFill/>
            <a:ln>
              <a:noFill/>
            </a:ln>
          </p:spPr>
        </p:pic>
        <p:pic>
          <p:nvPicPr>
            <p:cNvPr id="1192" name="Google Shape;1192;p56"/>
            <p:cNvPicPr preferRelativeResize="0"/>
            <p:nvPr/>
          </p:nvPicPr>
          <p:blipFill>
            <a:blip r:embed="rId8">
              <a:alphaModFix/>
            </a:blip>
            <a:stretch>
              <a:fillRect/>
            </a:stretch>
          </p:blipFill>
          <p:spPr>
            <a:xfrm>
              <a:off x="4067375" y="4357433"/>
              <a:ext cx="210300" cy="214994"/>
            </a:xfrm>
            <a:prstGeom prst="rect">
              <a:avLst/>
            </a:prstGeom>
            <a:noFill/>
            <a:ln>
              <a:noFill/>
            </a:ln>
          </p:spPr>
        </p:pic>
        <p:pic>
          <p:nvPicPr>
            <p:cNvPr id="1193" name="Google Shape;1193;p56"/>
            <p:cNvPicPr preferRelativeResize="0"/>
            <p:nvPr/>
          </p:nvPicPr>
          <p:blipFill>
            <a:blip r:embed="rId9">
              <a:alphaModFix/>
            </a:blip>
            <a:stretch>
              <a:fillRect/>
            </a:stretch>
          </p:blipFill>
          <p:spPr>
            <a:xfrm>
              <a:off x="4822339" y="4357425"/>
              <a:ext cx="228975" cy="230175"/>
            </a:xfrm>
            <a:prstGeom prst="rect">
              <a:avLst/>
            </a:prstGeom>
            <a:noFill/>
            <a:ln>
              <a:noFill/>
            </a:ln>
          </p:spPr>
        </p:pic>
        <p:pic>
          <p:nvPicPr>
            <p:cNvPr id="1194" name="Google Shape;1194;p56"/>
            <p:cNvPicPr preferRelativeResize="0"/>
            <p:nvPr/>
          </p:nvPicPr>
          <p:blipFill>
            <a:blip r:embed="rId10">
              <a:alphaModFix/>
            </a:blip>
            <a:stretch>
              <a:fillRect/>
            </a:stretch>
          </p:blipFill>
          <p:spPr>
            <a:xfrm>
              <a:off x="4426998" y="4357427"/>
              <a:ext cx="228975" cy="228975"/>
            </a:xfrm>
            <a:prstGeom prst="rect">
              <a:avLst/>
            </a:prstGeom>
            <a:noFill/>
            <a:ln>
              <a:noFill/>
            </a:ln>
          </p:spPr>
        </p:pic>
      </p:grpSp>
      <p:pic>
        <p:nvPicPr>
          <p:cNvPr id="1195" name="Google Shape;1195;p56"/>
          <p:cNvPicPr preferRelativeResize="0"/>
          <p:nvPr/>
        </p:nvPicPr>
        <p:blipFill>
          <a:blip r:embed="rId5">
            <a:alphaModFix/>
          </a:blip>
          <a:stretch>
            <a:fillRect/>
          </a:stretch>
        </p:blipFill>
        <p:spPr>
          <a:xfrm>
            <a:off x="4896075" y="2595588"/>
            <a:ext cx="164450" cy="266675"/>
          </a:xfrm>
          <a:prstGeom prst="rect">
            <a:avLst/>
          </a:prstGeom>
          <a:noFill/>
          <a:ln>
            <a:noFill/>
          </a:ln>
        </p:spPr>
      </p:pic>
      <p:grpSp>
        <p:nvGrpSpPr>
          <p:cNvPr id="1196" name="Google Shape;1196;p56"/>
          <p:cNvGrpSpPr/>
          <p:nvPr/>
        </p:nvGrpSpPr>
        <p:grpSpPr>
          <a:xfrm>
            <a:off x="5259500" y="4008775"/>
            <a:ext cx="247200" cy="247200"/>
            <a:chOff x="2046575" y="3120725"/>
            <a:chExt cx="247200" cy="247200"/>
          </a:xfrm>
        </p:grpSpPr>
        <p:sp>
          <p:nvSpPr>
            <p:cNvPr id="1197" name="Google Shape;1197;p56"/>
            <p:cNvSpPr/>
            <p:nvPr/>
          </p:nvSpPr>
          <p:spPr>
            <a:xfrm>
              <a:off x="2046575" y="3120725"/>
              <a:ext cx="247200" cy="247200"/>
            </a:xfrm>
            <a:prstGeom prst="ellipse">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8" name="Google Shape;1198;p56"/>
            <p:cNvPicPr preferRelativeResize="0"/>
            <p:nvPr/>
          </p:nvPicPr>
          <p:blipFill>
            <a:blip r:embed="rId11">
              <a:alphaModFix/>
            </a:blip>
            <a:stretch>
              <a:fillRect/>
            </a:stretch>
          </p:blipFill>
          <p:spPr>
            <a:xfrm>
              <a:off x="2094775" y="3167250"/>
              <a:ext cx="150800" cy="154143"/>
            </a:xfrm>
            <a:prstGeom prst="rect">
              <a:avLst/>
            </a:prstGeom>
            <a:noFill/>
            <a:ln>
              <a:noFill/>
            </a:ln>
          </p:spPr>
        </p:pic>
      </p:grpSp>
      <p:sp>
        <p:nvSpPr>
          <p:cNvPr id="1199" name="Google Shape;1199;p56"/>
          <p:cNvSpPr/>
          <p:nvPr/>
        </p:nvSpPr>
        <p:spPr>
          <a:xfrm>
            <a:off x="3596550" y="397388"/>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0" name="Google Shape;1200;p56"/>
          <p:cNvGrpSpPr/>
          <p:nvPr/>
        </p:nvGrpSpPr>
        <p:grpSpPr>
          <a:xfrm>
            <a:off x="3683350" y="2862266"/>
            <a:ext cx="1777300" cy="1208491"/>
            <a:chOff x="5142975" y="2538266"/>
            <a:chExt cx="1777300" cy="1208491"/>
          </a:xfrm>
        </p:grpSpPr>
        <p:grpSp>
          <p:nvGrpSpPr>
            <p:cNvPr id="1201" name="Google Shape;1201;p56"/>
            <p:cNvGrpSpPr/>
            <p:nvPr/>
          </p:nvGrpSpPr>
          <p:grpSpPr>
            <a:xfrm>
              <a:off x="5142975" y="2538266"/>
              <a:ext cx="1777300" cy="1208491"/>
              <a:chOff x="3995775" y="2963766"/>
              <a:chExt cx="1777300" cy="1208491"/>
            </a:xfrm>
          </p:grpSpPr>
          <p:grpSp>
            <p:nvGrpSpPr>
              <p:cNvPr id="1202" name="Google Shape;1202;p56"/>
              <p:cNvGrpSpPr/>
              <p:nvPr/>
            </p:nvGrpSpPr>
            <p:grpSpPr>
              <a:xfrm>
                <a:off x="3995775" y="2963766"/>
                <a:ext cx="1743000" cy="1208491"/>
                <a:chOff x="3995775" y="2963613"/>
                <a:chExt cx="1743000" cy="1130488"/>
              </a:xfrm>
            </p:grpSpPr>
            <p:grpSp>
              <p:nvGrpSpPr>
                <p:cNvPr id="1203" name="Google Shape;1203;p56"/>
                <p:cNvGrpSpPr/>
                <p:nvPr/>
              </p:nvGrpSpPr>
              <p:grpSpPr>
                <a:xfrm>
                  <a:off x="3995775" y="2995400"/>
                  <a:ext cx="1743000" cy="1098700"/>
                  <a:chOff x="3700500" y="2705075"/>
                  <a:chExt cx="1743000" cy="1098700"/>
                </a:xfrm>
              </p:grpSpPr>
              <p:sp>
                <p:nvSpPr>
                  <p:cNvPr id="1204" name="Google Shape;1204;p56"/>
                  <p:cNvSpPr/>
                  <p:nvPr/>
                </p:nvSpPr>
                <p:spPr>
                  <a:xfrm>
                    <a:off x="3700500" y="2705075"/>
                    <a:ext cx="1743000" cy="1080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6"/>
                  <p:cNvSpPr/>
                  <p:nvPr/>
                </p:nvSpPr>
                <p:spPr>
                  <a:xfrm>
                    <a:off x="3735300" y="3546063"/>
                    <a:ext cx="1673400" cy="220200"/>
                  </a:xfrm>
                  <a:prstGeom prst="roundRect">
                    <a:avLst>
                      <a:gd fmla="val 50000" name="adj"/>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6"/>
                  <p:cNvSpPr txBox="1"/>
                  <p:nvPr/>
                </p:nvSpPr>
                <p:spPr>
                  <a:xfrm>
                    <a:off x="3917100" y="3508575"/>
                    <a:ext cx="1309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Swipe to accept &gt;&gt;&gt;</a:t>
                    </a:r>
                    <a:endParaRPr sz="900"/>
                  </a:p>
                </p:txBody>
              </p:sp>
            </p:grpSp>
            <p:grpSp>
              <p:nvGrpSpPr>
                <p:cNvPr id="1207" name="Google Shape;1207;p56"/>
                <p:cNvGrpSpPr/>
                <p:nvPr/>
              </p:nvGrpSpPr>
              <p:grpSpPr>
                <a:xfrm>
                  <a:off x="3995775" y="2996050"/>
                  <a:ext cx="794400" cy="721500"/>
                  <a:chOff x="5600925" y="2510125"/>
                  <a:chExt cx="794400" cy="721500"/>
                </a:xfrm>
              </p:grpSpPr>
              <p:sp>
                <p:nvSpPr>
                  <p:cNvPr id="1208" name="Google Shape;1208;p56"/>
                  <p:cNvSpPr/>
                  <p:nvPr/>
                </p:nvSpPr>
                <p:spPr>
                  <a:xfrm>
                    <a:off x="5600925" y="2510125"/>
                    <a:ext cx="794400" cy="721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6"/>
                  <p:cNvSpPr txBox="1"/>
                  <p:nvPr/>
                </p:nvSpPr>
                <p:spPr>
                  <a:xfrm>
                    <a:off x="5620575" y="263605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grpSp>
            <p:sp>
              <p:nvSpPr>
                <p:cNvPr id="1210" name="Google Shape;1210;p56"/>
                <p:cNvSpPr/>
                <p:nvPr/>
              </p:nvSpPr>
              <p:spPr>
                <a:xfrm>
                  <a:off x="4012725" y="2963613"/>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Job Category</a:t>
                  </a:r>
                  <a:endParaRPr sz="600"/>
                </a:p>
              </p:txBody>
            </p:sp>
          </p:grpSp>
          <p:grpSp>
            <p:nvGrpSpPr>
              <p:cNvPr id="1211" name="Google Shape;1211;p56"/>
              <p:cNvGrpSpPr/>
              <p:nvPr/>
            </p:nvGrpSpPr>
            <p:grpSpPr>
              <a:xfrm>
                <a:off x="4751325" y="2975250"/>
                <a:ext cx="1021750" cy="888781"/>
                <a:chOff x="4751325" y="2975250"/>
                <a:chExt cx="1021750" cy="888781"/>
              </a:xfrm>
            </p:grpSpPr>
            <p:pic>
              <p:nvPicPr>
                <p:cNvPr id="1212" name="Google Shape;1212;p56"/>
                <p:cNvPicPr preferRelativeResize="0"/>
                <p:nvPr/>
              </p:nvPicPr>
              <p:blipFill>
                <a:blip r:embed="rId12">
                  <a:alphaModFix/>
                </a:blip>
                <a:stretch>
                  <a:fillRect/>
                </a:stretch>
              </p:blipFill>
              <p:spPr>
                <a:xfrm>
                  <a:off x="4808125" y="3544815"/>
                  <a:ext cx="153650" cy="155325"/>
                </a:xfrm>
                <a:prstGeom prst="rect">
                  <a:avLst/>
                </a:prstGeom>
                <a:noFill/>
                <a:ln>
                  <a:noFill/>
                </a:ln>
              </p:spPr>
            </p:pic>
            <p:grpSp>
              <p:nvGrpSpPr>
                <p:cNvPr id="1213" name="Google Shape;1213;p56"/>
                <p:cNvGrpSpPr/>
                <p:nvPr/>
              </p:nvGrpSpPr>
              <p:grpSpPr>
                <a:xfrm>
                  <a:off x="4751325" y="2975250"/>
                  <a:ext cx="1021750" cy="888781"/>
                  <a:chOff x="4751325" y="2975250"/>
                  <a:chExt cx="1021750" cy="888781"/>
                </a:xfrm>
              </p:grpSpPr>
              <p:sp>
                <p:nvSpPr>
                  <p:cNvPr id="1214" name="Google Shape;1214;p56"/>
                  <p:cNvSpPr txBox="1"/>
                  <p:nvPr/>
                </p:nvSpPr>
                <p:spPr>
                  <a:xfrm>
                    <a:off x="4751325" y="2975250"/>
                    <a:ext cx="9219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Load / Unload, 3 Rooms...</a:t>
                    </a:r>
                    <a:r>
                      <a:rPr lang="en" sz="900"/>
                      <a:t> </a:t>
                    </a:r>
                    <a:r>
                      <a:rPr lang="en" sz="500"/>
                      <a:t>see more...</a:t>
                    </a:r>
                    <a:endParaRPr sz="500"/>
                  </a:p>
                </p:txBody>
              </p:sp>
              <p:sp>
                <p:nvSpPr>
                  <p:cNvPr id="1215" name="Google Shape;1215;p56"/>
                  <p:cNvSpPr/>
                  <p:nvPr/>
                </p:nvSpPr>
                <p:spPr>
                  <a:xfrm>
                    <a:off x="4854225" y="3736519"/>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6"/>
                  <p:cNvSpPr/>
                  <p:nvPr/>
                </p:nvSpPr>
                <p:spPr>
                  <a:xfrm>
                    <a:off x="5029950" y="3736531"/>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6"/>
                  <p:cNvSpPr/>
                  <p:nvPr/>
                </p:nvSpPr>
                <p:spPr>
                  <a:xfrm>
                    <a:off x="5205675" y="3736531"/>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6"/>
                  <p:cNvSpPr txBox="1"/>
                  <p:nvPr/>
                </p:nvSpPr>
                <p:spPr>
                  <a:xfrm>
                    <a:off x="4854225" y="3319288"/>
                    <a:ext cx="7944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219" name="Google Shape;1219;p56"/>
                  <p:cNvSpPr txBox="1"/>
                  <p:nvPr/>
                </p:nvSpPr>
                <p:spPr>
                  <a:xfrm>
                    <a:off x="4922575" y="3475225"/>
                    <a:ext cx="8505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grpSp>
        </p:grpSp>
        <p:pic>
          <p:nvPicPr>
            <p:cNvPr id="1220" name="Google Shape;1220;p56"/>
            <p:cNvPicPr preferRelativeResize="0"/>
            <p:nvPr/>
          </p:nvPicPr>
          <p:blipFill rotWithShape="1">
            <a:blip r:embed="rId13">
              <a:alphaModFix/>
            </a:blip>
            <a:srcRect b="0" l="0" r="1603" t="0"/>
            <a:stretch/>
          </p:blipFill>
          <p:spPr>
            <a:xfrm>
              <a:off x="5954800" y="2925925"/>
              <a:ext cx="153650" cy="156989"/>
            </a:xfrm>
            <a:prstGeom prst="rect">
              <a:avLst/>
            </a:prstGeom>
            <a:noFill/>
            <a:ln>
              <a:noFill/>
            </a:ln>
          </p:spPr>
        </p:pic>
      </p:grpSp>
      <p:sp>
        <p:nvSpPr>
          <p:cNvPr id="1221" name="Google Shape;1221;p56"/>
          <p:cNvSpPr/>
          <p:nvPr/>
        </p:nvSpPr>
        <p:spPr>
          <a:xfrm>
            <a:off x="4711875" y="1853475"/>
            <a:ext cx="423000" cy="4230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6"/>
          <p:cNvSpPr/>
          <p:nvPr/>
        </p:nvSpPr>
        <p:spPr>
          <a:xfrm>
            <a:off x="3804650" y="2418708"/>
            <a:ext cx="423000" cy="423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6"/>
          <p:cNvSpPr/>
          <p:nvPr/>
        </p:nvSpPr>
        <p:spPr>
          <a:xfrm flipH="1" rot="10800000">
            <a:off x="4188201" y="2233326"/>
            <a:ext cx="568792" cy="315994"/>
          </a:xfrm>
          <a:custGeom>
            <a:rect b="b" l="l" r="r" t="t"/>
            <a:pathLst>
              <a:path extrusionOk="0" h="26126" w="13705">
                <a:moveTo>
                  <a:pt x="0" y="0"/>
                </a:moveTo>
                <a:cubicBezTo>
                  <a:pt x="1749" y="536"/>
                  <a:pt x="10100" y="-178"/>
                  <a:pt x="10493" y="3213"/>
                </a:cubicBezTo>
                <a:cubicBezTo>
                  <a:pt x="10886" y="6604"/>
                  <a:pt x="1821" y="16525"/>
                  <a:pt x="2356" y="20344"/>
                </a:cubicBezTo>
                <a:cubicBezTo>
                  <a:pt x="2891" y="24163"/>
                  <a:pt x="11814" y="25162"/>
                  <a:pt x="13705" y="26126"/>
                </a:cubicBezTo>
              </a:path>
            </a:pathLst>
          </a:custGeom>
          <a:noFill/>
          <a:ln cap="flat" cmpd="sng" w="28575">
            <a:solidFill>
              <a:schemeClr val="dk2"/>
            </a:solidFill>
            <a:prstDash val="solid"/>
            <a:round/>
            <a:headEnd len="med" w="med" type="none"/>
            <a:tailEnd len="med" w="med" type="none"/>
          </a:ln>
        </p:spPr>
      </p:sp>
      <p:sp>
        <p:nvSpPr>
          <p:cNvPr id="1224" name="Google Shape;1224;p56"/>
          <p:cNvSpPr txBox="1"/>
          <p:nvPr/>
        </p:nvSpPr>
        <p:spPr>
          <a:xfrm>
            <a:off x="3545113" y="2178563"/>
            <a:ext cx="10278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lt1"/>
                </a:solidFill>
              </a:rPr>
              <a:t>Finish Location</a:t>
            </a:r>
            <a:endParaRPr sz="7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5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a:t>Viewing Shift (Map View/My Shifts)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58"/>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My</a:t>
            </a:r>
            <a:r>
              <a:rPr lang="en">
                <a:solidFill>
                  <a:schemeClr val="dk1"/>
                </a:solidFill>
              </a:rPr>
              <a:t> Shifts (Map View)</a:t>
            </a:r>
            <a:endParaRPr/>
          </a:p>
        </p:txBody>
      </p:sp>
      <p:sp>
        <p:nvSpPr>
          <p:cNvPr id="1235" name="Google Shape;1235;p58"/>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When a shift is selected in “My Shift” view, user will see shift preview and “View Shift” options.</a:t>
            </a:r>
            <a:endParaRPr sz="900"/>
          </a:p>
        </p:txBody>
      </p:sp>
      <p:pic>
        <p:nvPicPr>
          <p:cNvPr id="1236" name="Google Shape;1236;p58"/>
          <p:cNvPicPr preferRelativeResize="0"/>
          <p:nvPr/>
        </p:nvPicPr>
        <p:blipFill>
          <a:blip r:embed="rId3">
            <a:alphaModFix/>
          </a:blip>
          <a:stretch>
            <a:fillRect/>
          </a:stretch>
        </p:blipFill>
        <p:spPr>
          <a:xfrm>
            <a:off x="3278325" y="84775"/>
            <a:ext cx="2587361" cy="4838701"/>
          </a:xfrm>
          <a:prstGeom prst="rect">
            <a:avLst/>
          </a:prstGeom>
          <a:noFill/>
          <a:ln>
            <a:noFill/>
          </a:ln>
        </p:spPr>
      </p:pic>
      <p:pic>
        <p:nvPicPr>
          <p:cNvPr id="1237" name="Google Shape;1237;p58"/>
          <p:cNvPicPr preferRelativeResize="0"/>
          <p:nvPr/>
        </p:nvPicPr>
        <p:blipFill rotWithShape="1">
          <a:blip r:embed="rId4">
            <a:alphaModFix/>
          </a:blip>
          <a:srcRect b="0" l="14979" r="22158" t="17273"/>
          <a:stretch/>
        </p:blipFill>
        <p:spPr>
          <a:xfrm>
            <a:off x="3611975" y="451500"/>
            <a:ext cx="1920050" cy="3833050"/>
          </a:xfrm>
          <a:prstGeom prst="rect">
            <a:avLst/>
          </a:prstGeom>
          <a:noFill/>
          <a:ln>
            <a:noFill/>
          </a:ln>
        </p:spPr>
      </p:pic>
      <p:pic>
        <p:nvPicPr>
          <p:cNvPr id="1238" name="Google Shape;1238;p58"/>
          <p:cNvPicPr preferRelativeResize="0"/>
          <p:nvPr/>
        </p:nvPicPr>
        <p:blipFill>
          <a:blip r:embed="rId5">
            <a:alphaModFix/>
          </a:blip>
          <a:stretch>
            <a:fillRect/>
          </a:stretch>
        </p:blipFill>
        <p:spPr>
          <a:xfrm>
            <a:off x="4542150" y="2925913"/>
            <a:ext cx="164450" cy="266675"/>
          </a:xfrm>
          <a:prstGeom prst="rect">
            <a:avLst/>
          </a:prstGeom>
          <a:noFill/>
          <a:ln>
            <a:noFill/>
          </a:ln>
        </p:spPr>
      </p:pic>
      <p:grpSp>
        <p:nvGrpSpPr>
          <p:cNvPr id="1239" name="Google Shape;1239;p58"/>
          <p:cNvGrpSpPr/>
          <p:nvPr/>
        </p:nvGrpSpPr>
        <p:grpSpPr>
          <a:xfrm>
            <a:off x="3610800" y="463475"/>
            <a:ext cx="1922400" cy="512400"/>
            <a:chOff x="3610800" y="463475"/>
            <a:chExt cx="1922400" cy="512400"/>
          </a:xfrm>
        </p:grpSpPr>
        <p:sp>
          <p:nvSpPr>
            <p:cNvPr id="1240" name="Google Shape;1240;p58"/>
            <p:cNvSpPr/>
            <p:nvPr/>
          </p:nvSpPr>
          <p:spPr>
            <a:xfrm>
              <a:off x="3610800" y="665075"/>
              <a:ext cx="1922400" cy="310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sp>
          <p:nvSpPr>
            <p:cNvPr id="1241" name="Google Shape;1241;p58"/>
            <p:cNvSpPr/>
            <p:nvPr/>
          </p:nvSpPr>
          <p:spPr>
            <a:xfrm>
              <a:off x="4166300" y="697180"/>
              <a:ext cx="247200" cy="246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2" name="Google Shape;1242;p58"/>
            <p:cNvGrpSpPr/>
            <p:nvPr/>
          </p:nvGrpSpPr>
          <p:grpSpPr>
            <a:xfrm>
              <a:off x="3610800" y="463475"/>
              <a:ext cx="1922400" cy="201600"/>
              <a:chOff x="3610800" y="358700"/>
              <a:chExt cx="1922400" cy="201600"/>
            </a:xfrm>
          </p:grpSpPr>
          <p:sp>
            <p:nvSpPr>
              <p:cNvPr id="1243" name="Google Shape;1243;p58"/>
              <p:cNvSpPr/>
              <p:nvPr/>
            </p:nvSpPr>
            <p:spPr>
              <a:xfrm>
                <a:off x="3610800" y="358700"/>
                <a:ext cx="1922400" cy="201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Available Shifts          My Shifts          All Shifts</a:t>
                </a:r>
                <a:endParaRPr sz="600"/>
              </a:p>
            </p:txBody>
          </p:sp>
          <p:cxnSp>
            <p:nvCxnSpPr>
              <p:cNvPr id="1244" name="Google Shape;1244;p58"/>
              <p:cNvCxnSpPr/>
              <p:nvPr/>
            </p:nvCxnSpPr>
            <p:spPr>
              <a:xfrm rot="10800000">
                <a:off x="4854375" y="362900"/>
                <a:ext cx="1200" cy="193200"/>
              </a:xfrm>
              <a:prstGeom prst="straightConnector1">
                <a:avLst/>
              </a:prstGeom>
              <a:noFill/>
              <a:ln cap="flat" cmpd="sng" w="9525">
                <a:solidFill>
                  <a:srgbClr val="595959"/>
                </a:solidFill>
                <a:prstDash val="solid"/>
                <a:round/>
                <a:headEnd len="med" w="med" type="none"/>
                <a:tailEnd len="med" w="med" type="none"/>
              </a:ln>
            </p:spPr>
          </p:cxnSp>
          <p:cxnSp>
            <p:nvCxnSpPr>
              <p:cNvPr id="1245" name="Google Shape;1245;p58"/>
              <p:cNvCxnSpPr/>
              <p:nvPr/>
            </p:nvCxnSpPr>
            <p:spPr>
              <a:xfrm rot="10800000">
                <a:off x="4368600" y="362900"/>
                <a:ext cx="1200" cy="193200"/>
              </a:xfrm>
              <a:prstGeom prst="straightConnector1">
                <a:avLst/>
              </a:prstGeom>
              <a:noFill/>
              <a:ln cap="flat" cmpd="sng" w="9525">
                <a:solidFill>
                  <a:srgbClr val="595959"/>
                </a:solidFill>
                <a:prstDash val="solid"/>
                <a:round/>
                <a:headEnd len="med" w="med" type="none"/>
                <a:tailEnd len="med" w="med" type="none"/>
              </a:ln>
            </p:spPr>
          </p:cxnSp>
        </p:grpSp>
      </p:grpSp>
      <p:pic>
        <p:nvPicPr>
          <p:cNvPr id="1246" name="Google Shape;1246;p58"/>
          <p:cNvPicPr preferRelativeResize="0"/>
          <p:nvPr/>
        </p:nvPicPr>
        <p:blipFill>
          <a:blip r:embed="rId5">
            <a:alphaModFix/>
          </a:blip>
          <a:stretch>
            <a:fillRect/>
          </a:stretch>
        </p:blipFill>
        <p:spPr>
          <a:xfrm>
            <a:off x="4542150" y="2438400"/>
            <a:ext cx="164450" cy="266675"/>
          </a:xfrm>
          <a:prstGeom prst="rect">
            <a:avLst/>
          </a:prstGeom>
          <a:noFill/>
          <a:ln>
            <a:noFill/>
          </a:ln>
        </p:spPr>
      </p:pic>
      <p:pic>
        <p:nvPicPr>
          <p:cNvPr id="1247" name="Google Shape;1247;p58"/>
          <p:cNvPicPr preferRelativeResize="0"/>
          <p:nvPr/>
        </p:nvPicPr>
        <p:blipFill>
          <a:blip r:embed="rId5">
            <a:alphaModFix/>
          </a:blip>
          <a:stretch>
            <a:fillRect/>
          </a:stretch>
        </p:blipFill>
        <p:spPr>
          <a:xfrm>
            <a:off x="4841150" y="1966575"/>
            <a:ext cx="164450" cy="266675"/>
          </a:xfrm>
          <a:prstGeom prst="rect">
            <a:avLst/>
          </a:prstGeom>
          <a:noFill/>
          <a:ln>
            <a:noFill/>
          </a:ln>
        </p:spPr>
      </p:pic>
      <p:pic>
        <p:nvPicPr>
          <p:cNvPr id="1248" name="Google Shape;1248;p58"/>
          <p:cNvPicPr preferRelativeResize="0"/>
          <p:nvPr/>
        </p:nvPicPr>
        <p:blipFill>
          <a:blip r:embed="rId5">
            <a:alphaModFix/>
          </a:blip>
          <a:stretch>
            <a:fillRect/>
          </a:stretch>
        </p:blipFill>
        <p:spPr>
          <a:xfrm>
            <a:off x="3933925" y="2538263"/>
            <a:ext cx="164450" cy="266675"/>
          </a:xfrm>
          <a:prstGeom prst="rect">
            <a:avLst/>
          </a:prstGeom>
          <a:noFill/>
          <a:ln>
            <a:noFill/>
          </a:ln>
        </p:spPr>
      </p:pic>
      <p:pic>
        <p:nvPicPr>
          <p:cNvPr id="1249" name="Google Shape;1249;p58"/>
          <p:cNvPicPr preferRelativeResize="0"/>
          <p:nvPr/>
        </p:nvPicPr>
        <p:blipFill>
          <a:blip r:embed="rId5">
            <a:alphaModFix/>
          </a:blip>
          <a:stretch>
            <a:fillRect/>
          </a:stretch>
        </p:blipFill>
        <p:spPr>
          <a:xfrm>
            <a:off x="4188200" y="1793800"/>
            <a:ext cx="164450" cy="266675"/>
          </a:xfrm>
          <a:prstGeom prst="rect">
            <a:avLst/>
          </a:prstGeom>
          <a:noFill/>
          <a:ln>
            <a:noFill/>
          </a:ln>
        </p:spPr>
      </p:pic>
      <p:grpSp>
        <p:nvGrpSpPr>
          <p:cNvPr id="1250" name="Google Shape;1250;p58"/>
          <p:cNvGrpSpPr/>
          <p:nvPr/>
        </p:nvGrpSpPr>
        <p:grpSpPr>
          <a:xfrm>
            <a:off x="3596550" y="4284550"/>
            <a:ext cx="1950900" cy="360000"/>
            <a:chOff x="3596550" y="4284550"/>
            <a:chExt cx="1950900" cy="360000"/>
          </a:xfrm>
        </p:grpSpPr>
        <p:sp>
          <p:nvSpPr>
            <p:cNvPr id="1251" name="Google Shape;1251;p58"/>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2" name="Google Shape;1252;p58"/>
            <p:cNvPicPr preferRelativeResize="0"/>
            <p:nvPr/>
          </p:nvPicPr>
          <p:blipFill>
            <a:blip r:embed="rId6">
              <a:alphaModFix/>
            </a:blip>
            <a:stretch>
              <a:fillRect/>
            </a:stretch>
          </p:blipFill>
          <p:spPr>
            <a:xfrm flipH="1">
              <a:off x="3707750" y="4357425"/>
              <a:ext cx="210300" cy="210300"/>
            </a:xfrm>
            <a:prstGeom prst="rect">
              <a:avLst/>
            </a:prstGeom>
            <a:noFill/>
            <a:ln>
              <a:noFill/>
            </a:ln>
          </p:spPr>
        </p:pic>
        <p:pic>
          <p:nvPicPr>
            <p:cNvPr id="1253" name="Google Shape;1253;p58"/>
            <p:cNvPicPr preferRelativeResize="0"/>
            <p:nvPr/>
          </p:nvPicPr>
          <p:blipFill>
            <a:blip r:embed="rId7">
              <a:alphaModFix/>
            </a:blip>
            <a:stretch>
              <a:fillRect/>
            </a:stretch>
          </p:blipFill>
          <p:spPr>
            <a:xfrm>
              <a:off x="5164921" y="4363726"/>
              <a:ext cx="210300" cy="208074"/>
            </a:xfrm>
            <a:prstGeom prst="rect">
              <a:avLst/>
            </a:prstGeom>
            <a:noFill/>
            <a:ln>
              <a:noFill/>
            </a:ln>
          </p:spPr>
        </p:pic>
        <p:pic>
          <p:nvPicPr>
            <p:cNvPr id="1254" name="Google Shape;1254;p58"/>
            <p:cNvPicPr preferRelativeResize="0"/>
            <p:nvPr/>
          </p:nvPicPr>
          <p:blipFill>
            <a:blip r:embed="rId8">
              <a:alphaModFix/>
            </a:blip>
            <a:stretch>
              <a:fillRect/>
            </a:stretch>
          </p:blipFill>
          <p:spPr>
            <a:xfrm>
              <a:off x="4067375" y="4357433"/>
              <a:ext cx="210300" cy="214994"/>
            </a:xfrm>
            <a:prstGeom prst="rect">
              <a:avLst/>
            </a:prstGeom>
            <a:noFill/>
            <a:ln>
              <a:noFill/>
            </a:ln>
          </p:spPr>
        </p:pic>
        <p:pic>
          <p:nvPicPr>
            <p:cNvPr id="1255" name="Google Shape;1255;p58"/>
            <p:cNvPicPr preferRelativeResize="0"/>
            <p:nvPr/>
          </p:nvPicPr>
          <p:blipFill>
            <a:blip r:embed="rId9">
              <a:alphaModFix/>
            </a:blip>
            <a:stretch>
              <a:fillRect/>
            </a:stretch>
          </p:blipFill>
          <p:spPr>
            <a:xfrm>
              <a:off x="4822339" y="4357425"/>
              <a:ext cx="228975" cy="230175"/>
            </a:xfrm>
            <a:prstGeom prst="rect">
              <a:avLst/>
            </a:prstGeom>
            <a:noFill/>
            <a:ln>
              <a:noFill/>
            </a:ln>
          </p:spPr>
        </p:pic>
        <p:pic>
          <p:nvPicPr>
            <p:cNvPr id="1256" name="Google Shape;1256;p58"/>
            <p:cNvPicPr preferRelativeResize="0"/>
            <p:nvPr/>
          </p:nvPicPr>
          <p:blipFill>
            <a:blip r:embed="rId10">
              <a:alphaModFix/>
            </a:blip>
            <a:stretch>
              <a:fillRect/>
            </a:stretch>
          </p:blipFill>
          <p:spPr>
            <a:xfrm>
              <a:off x="4426998" y="4357427"/>
              <a:ext cx="228975" cy="228975"/>
            </a:xfrm>
            <a:prstGeom prst="rect">
              <a:avLst/>
            </a:prstGeom>
            <a:noFill/>
            <a:ln>
              <a:noFill/>
            </a:ln>
          </p:spPr>
        </p:pic>
      </p:grpSp>
      <p:pic>
        <p:nvPicPr>
          <p:cNvPr id="1257" name="Google Shape;1257;p58"/>
          <p:cNvPicPr preferRelativeResize="0"/>
          <p:nvPr/>
        </p:nvPicPr>
        <p:blipFill>
          <a:blip r:embed="rId5">
            <a:alphaModFix/>
          </a:blip>
          <a:stretch>
            <a:fillRect/>
          </a:stretch>
        </p:blipFill>
        <p:spPr>
          <a:xfrm>
            <a:off x="4896075" y="2595588"/>
            <a:ext cx="164450" cy="266675"/>
          </a:xfrm>
          <a:prstGeom prst="rect">
            <a:avLst/>
          </a:prstGeom>
          <a:noFill/>
          <a:ln>
            <a:noFill/>
          </a:ln>
        </p:spPr>
      </p:pic>
      <p:grpSp>
        <p:nvGrpSpPr>
          <p:cNvPr id="1258" name="Google Shape;1258;p58"/>
          <p:cNvGrpSpPr/>
          <p:nvPr/>
        </p:nvGrpSpPr>
        <p:grpSpPr>
          <a:xfrm>
            <a:off x="5259500" y="4008775"/>
            <a:ext cx="247200" cy="247200"/>
            <a:chOff x="2046575" y="3120725"/>
            <a:chExt cx="247200" cy="247200"/>
          </a:xfrm>
        </p:grpSpPr>
        <p:sp>
          <p:nvSpPr>
            <p:cNvPr id="1259" name="Google Shape;1259;p58"/>
            <p:cNvSpPr/>
            <p:nvPr/>
          </p:nvSpPr>
          <p:spPr>
            <a:xfrm>
              <a:off x="2046575" y="3120725"/>
              <a:ext cx="247200" cy="247200"/>
            </a:xfrm>
            <a:prstGeom prst="ellipse">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0" name="Google Shape;1260;p58"/>
            <p:cNvPicPr preferRelativeResize="0"/>
            <p:nvPr/>
          </p:nvPicPr>
          <p:blipFill>
            <a:blip r:embed="rId11">
              <a:alphaModFix/>
            </a:blip>
            <a:stretch>
              <a:fillRect/>
            </a:stretch>
          </p:blipFill>
          <p:spPr>
            <a:xfrm>
              <a:off x="2094775" y="3167250"/>
              <a:ext cx="150800" cy="154143"/>
            </a:xfrm>
            <a:prstGeom prst="rect">
              <a:avLst/>
            </a:prstGeom>
            <a:noFill/>
            <a:ln>
              <a:noFill/>
            </a:ln>
          </p:spPr>
        </p:pic>
      </p:grpSp>
      <p:sp>
        <p:nvSpPr>
          <p:cNvPr id="1261" name="Google Shape;1261;p58"/>
          <p:cNvSpPr/>
          <p:nvPr/>
        </p:nvSpPr>
        <p:spPr>
          <a:xfrm>
            <a:off x="3596550" y="397388"/>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2" name="Google Shape;1262;p58"/>
          <p:cNvGrpSpPr/>
          <p:nvPr/>
        </p:nvGrpSpPr>
        <p:grpSpPr>
          <a:xfrm>
            <a:off x="3683350" y="2862266"/>
            <a:ext cx="1777300" cy="1208491"/>
            <a:chOff x="5142975" y="2538266"/>
            <a:chExt cx="1777300" cy="1208491"/>
          </a:xfrm>
        </p:grpSpPr>
        <p:grpSp>
          <p:nvGrpSpPr>
            <p:cNvPr id="1263" name="Google Shape;1263;p58"/>
            <p:cNvGrpSpPr/>
            <p:nvPr/>
          </p:nvGrpSpPr>
          <p:grpSpPr>
            <a:xfrm>
              <a:off x="5142975" y="2538266"/>
              <a:ext cx="1777300" cy="1208491"/>
              <a:chOff x="3995775" y="2963766"/>
              <a:chExt cx="1777300" cy="1208491"/>
            </a:xfrm>
          </p:grpSpPr>
          <p:grpSp>
            <p:nvGrpSpPr>
              <p:cNvPr id="1264" name="Google Shape;1264;p58"/>
              <p:cNvGrpSpPr/>
              <p:nvPr/>
            </p:nvGrpSpPr>
            <p:grpSpPr>
              <a:xfrm>
                <a:off x="3995775" y="2963766"/>
                <a:ext cx="1743000" cy="1208491"/>
                <a:chOff x="3995775" y="2963613"/>
                <a:chExt cx="1743000" cy="1130488"/>
              </a:xfrm>
            </p:grpSpPr>
            <p:grpSp>
              <p:nvGrpSpPr>
                <p:cNvPr id="1265" name="Google Shape;1265;p58"/>
                <p:cNvGrpSpPr/>
                <p:nvPr/>
              </p:nvGrpSpPr>
              <p:grpSpPr>
                <a:xfrm>
                  <a:off x="3995775" y="2995400"/>
                  <a:ext cx="1743000" cy="1098700"/>
                  <a:chOff x="3700500" y="2705075"/>
                  <a:chExt cx="1743000" cy="1098700"/>
                </a:xfrm>
              </p:grpSpPr>
              <p:sp>
                <p:nvSpPr>
                  <p:cNvPr id="1266" name="Google Shape;1266;p58"/>
                  <p:cNvSpPr/>
                  <p:nvPr/>
                </p:nvSpPr>
                <p:spPr>
                  <a:xfrm>
                    <a:off x="3700500" y="2705075"/>
                    <a:ext cx="1743000" cy="1080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8"/>
                  <p:cNvSpPr/>
                  <p:nvPr/>
                </p:nvSpPr>
                <p:spPr>
                  <a:xfrm>
                    <a:off x="3735300" y="3546063"/>
                    <a:ext cx="1673400" cy="220200"/>
                  </a:xfrm>
                  <a:prstGeom prst="roundRect">
                    <a:avLst>
                      <a:gd fmla="val 50000" name="adj"/>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8"/>
                  <p:cNvSpPr txBox="1"/>
                  <p:nvPr/>
                </p:nvSpPr>
                <p:spPr>
                  <a:xfrm>
                    <a:off x="3917100" y="3508575"/>
                    <a:ext cx="1309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View Shift</a:t>
                    </a:r>
                    <a:endParaRPr sz="900"/>
                  </a:p>
                </p:txBody>
              </p:sp>
            </p:grpSp>
            <p:grpSp>
              <p:nvGrpSpPr>
                <p:cNvPr id="1269" name="Google Shape;1269;p58"/>
                <p:cNvGrpSpPr/>
                <p:nvPr/>
              </p:nvGrpSpPr>
              <p:grpSpPr>
                <a:xfrm>
                  <a:off x="3995775" y="2996050"/>
                  <a:ext cx="794400" cy="721500"/>
                  <a:chOff x="5600925" y="2510125"/>
                  <a:chExt cx="794400" cy="721500"/>
                </a:xfrm>
              </p:grpSpPr>
              <p:sp>
                <p:nvSpPr>
                  <p:cNvPr id="1270" name="Google Shape;1270;p58"/>
                  <p:cNvSpPr/>
                  <p:nvPr/>
                </p:nvSpPr>
                <p:spPr>
                  <a:xfrm>
                    <a:off x="5600925" y="2510125"/>
                    <a:ext cx="794400" cy="721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8"/>
                  <p:cNvSpPr txBox="1"/>
                  <p:nvPr/>
                </p:nvSpPr>
                <p:spPr>
                  <a:xfrm>
                    <a:off x="5620575" y="263605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grpSp>
            <p:sp>
              <p:nvSpPr>
                <p:cNvPr id="1272" name="Google Shape;1272;p58"/>
                <p:cNvSpPr/>
                <p:nvPr/>
              </p:nvSpPr>
              <p:spPr>
                <a:xfrm>
                  <a:off x="4012725" y="2963613"/>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Job Category</a:t>
                  </a:r>
                  <a:endParaRPr sz="600"/>
                </a:p>
              </p:txBody>
            </p:sp>
          </p:grpSp>
          <p:grpSp>
            <p:nvGrpSpPr>
              <p:cNvPr id="1273" name="Google Shape;1273;p58"/>
              <p:cNvGrpSpPr/>
              <p:nvPr/>
            </p:nvGrpSpPr>
            <p:grpSpPr>
              <a:xfrm>
                <a:off x="4751325" y="2975250"/>
                <a:ext cx="1021750" cy="888781"/>
                <a:chOff x="4751325" y="2975250"/>
                <a:chExt cx="1021750" cy="888781"/>
              </a:xfrm>
            </p:grpSpPr>
            <p:pic>
              <p:nvPicPr>
                <p:cNvPr id="1274" name="Google Shape;1274;p58"/>
                <p:cNvPicPr preferRelativeResize="0"/>
                <p:nvPr/>
              </p:nvPicPr>
              <p:blipFill>
                <a:blip r:embed="rId12">
                  <a:alphaModFix/>
                </a:blip>
                <a:stretch>
                  <a:fillRect/>
                </a:stretch>
              </p:blipFill>
              <p:spPr>
                <a:xfrm>
                  <a:off x="4808125" y="3544815"/>
                  <a:ext cx="153650" cy="155325"/>
                </a:xfrm>
                <a:prstGeom prst="rect">
                  <a:avLst/>
                </a:prstGeom>
                <a:noFill/>
                <a:ln>
                  <a:noFill/>
                </a:ln>
              </p:spPr>
            </p:pic>
            <p:grpSp>
              <p:nvGrpSpPr>
                <p:cNvPr id="1275" name="Google Shape;1275;p58"/>
                <p:cNvGrpSpPr/>
                <p:nvPr/>
              </p:nvGrpSpPr>
              <p:grpSpPr>
                <a:xfrm>
                  <a:off x="4751325" y="2975250"/>
                  <a:ext cx="1021750" cy="888781"/>
                  <a:chOff x="4751325" y="2975250"/>
                  <a:chExt cx="1021750" cy="888781"/>
                </a:xfrm>
              </p:grpSpPr>
              <p:sp>
                <p:nvSpPr>
                  <p:cNvPr id="1276" name="Google Shape;1276;p58"/>
                  <p:cNvSpPr txBox="1"/>
                  <p:nvPr/>
                </p:nvSpPr>
                <p:spPr>
                  <a:xfrm>
                    <a:off x="4751325" y="2975250"/>
                    <a:ext cx="9219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Load / Unload, 3 Rooms...</a:t>
                    </a:r>
                    <a:r>
                      <a:rPr lang="en" sz="900"/>
                      <a:t> </a:t>
                    </a:r>
                    <a:r>
                      <a:rPr lang="en" sz="500"/>
                      <a:t>see more...</a:t>
                    </a:r>
                    <a:endParaRPr sz="500"/>
                  </a:p>
                </p:txBody>
              </p:sp>
              <p:sp>
                <p:nvSpPr>
                  <p:cNvPr id="1277" name="Google Shape;1277;p58"/>
                  <p:cNvSpPr/>
                  <p:nvPr/>
                </p:nvSpPr>
                <p:spPr>
                  <a:xfrm>
                    <a:off x="4854225" y="3736519"/>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8"/>
                  <p:cNvSpPr/>
                  <p:nvPr/>
                </p:nvSpPr>
                <p:spPr>
                  <a:xfrm>
                    <a:off x="5029950" y="3736531"/>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8"/>
                  <p:cNvSpPr/>
                  <p:nvPr/>
                </p:nvSpPr>
                <p:spPr>
                  <a:xfrm>
                    <a:off x="5205675" y="3736531"/>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8"/>
                  <p:cNvSpPr txBox="1"/>
                  <p:nvPr/>
                </p:nvSpPr>
                <p:spPr>
                  <a:xfrm>
                    <a:off x="4854225" y="3319288"/>
                    <a:ext cx="7944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281" name="Google Shape;1281;p58"/>
                  <p:cNvSpPr txBox="1"/>
                  <p:nvPr/>
                </p:nvSpPr>
                <p:spPr>
                  <a:xfrm>
                    <a:off x="4922575" y="3475225"/>
                    <a:ext cx="8505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grpSp>
        </p:grpSp>
        <p:pic>
          <p:nvPicPr>
            <p:cNvPr id="1282" name="Google Shape;1282;p58"/>
            <p:cNvPicPr preferRelativeResize="0"/>
            <p:nvPr/>
          </p:nvPicPr>
          <p:blipFill rotWithShape="1">
            <a:blip r:embed="rId13">
              <a:alphaModFix/>
            </a:blip>
            <a:srcRect b="0" l="0" r="1603" t="0"/>
            <a:stretch/>
          </p:blipFill>
          <p:spPr>
            <a:xfrm>
              <a:off x="5954800" y="2925925"/>
              <a:ext cx="153650" cy="156989"/>
            </a:xfrm>
            <a:prstGeom prst="rect">
              <a:avLst/>
            </a:prstGeom>
            <a:noFill/>
            <a:ln>
              <a:noFill/>
            </a:ln>
          </p:spPr>
        </p:pic>
      </p:grpSp>
      <p:sp>
        <p:nvSpPr>
          <p:cNvPr id="1283" name="Google Shape;1283;p58"/>
          <p:cNvSpPr/>
          <p:nvPr/>
        </p:nvSpPr>
        <p:spPr>
          <a:xfrm>
            <a:off x="4408800" y="2360225"/>
            <a:ext cx="423000" cy="4230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59"/>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My</a:t>
            </a:r>
            <a:r>
              <a:rPr lang="en">
                <a:solidFill>
                  <a:schemeClr val="dk1"/>
                </a:solidFill>
              </a:rPr>
              <a:t> Shifts (Map View, 2 locations)</a:t>
            </a:r>
            <a:endParaRPr/>
          </a:p>
        </p:txBody>
      </p:sp>
      <p:sp>
        <p:nvSpPr>
          <p:cNvPr id="1289" name="Google Shape;1289;p59"/>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When multiple locations are involved in a shift, user should always see the final destination where the shift will end when selecting that shift</a:t>
            </a:r>
            <a:endParaRPr sz="900"/>
          </a:p>
        </p:txBody>
      </p:sp>
      <p:pic>
        <p:nvPicPr>
          <p:cNvPr id="1290" name="Google Shape;1290;p59"/>
          <p:cNvPicPr preferRelativeResize="0"/>
          <p:nvPr/>
        </p:nvPicPr>
        <p:blipFill>
          <a:blip r:embed="rId3">
            <a:alphaModFix/>
          </a:blip>
          <a:stretch>
            <a:fillRect/>
          </a:stretch>
        </p:blipFill>
        <p:spPr>
          <a:xfrm>
            <a:off x="3278325" y="84775"/>
            <a:ext cx="2587361" cy="4838701"/>
          </a:xfrm>
          <a:prstGeom prst="rect">
            <a:avLst/>
          </a:prstGeom>
          <a:noFill/>
          <a:ln>
            <a:noFill/>
          </a:ln>
        </p:spPr>
      </p:pic>
      <p:pic>
        <p:nvPicPr>
          <p:cNvPr id="1291" name="Google Shape;1291;p59"/>
          <p:cNvPicPr preferRelativeResize="0"/>
          <p:nvPr/>
        </p:nvPicPr>
        <p:blipFill rotWithShape="1">
          <a:blip r:embed="rId4">
            <a:alphaModFix/>
          </a:blip>
          <a:srcRect b="0" l="14979" r="22158" t="17273"/>
          <a:stretch/>
        </p:blipFill>
        <p:spPr>
          <a:xfrm>
            <a:off x="3611975" y="451500"/>
            <a:ext cx="1920050" cy="3833050"/>
          </a:xfrm>
          <a:prstGeom prst="rect">
            <a:avLst/>
          </a:prstGeom>
          <a:noFill/>
          <a:ln>
            <a:noFill/>
          </a:ln>
        </p:spPr>
      </p:pic>
      <p:pic>
        <p:nvPicPr>
          <p:cNvPr id="1292" name="Google Shape;1292;p59"/>
          <p:cNvPicPr preferRelativeResize="0"/>
          <p:nvPr/>
        </p:nvPicPr>
        <p:blipFill>
          <a:blip r:embed="rId5">
            <a:alphaModFix/>
          </a:blip>
          <a:stretch>
            <a:fillRect/>
          </a:stretch>
        </p:blipFill>
        <p:spPr>
          <a:xfrm>
            <a:off x="4542150" y="2925913"/>
            <a:ext cx="164450" cy="266675"/>
          </a:xfrm>
          <a:prstGeom prst="rect">
            <a:avLst/>
          </a:prstGeom>
          <a:noFill/>
          <a:ln>
            <a:noFill/>
          </a:ln>
        </p:spPr>
      </p:pic>
      <p:grpSp>
        <p:nvGrpSpPr>
          <p:cNvPr id="1293" name="Google Shape;1293;p59"/>
          <p:cNvGrpSpPr/>
          <p:nvPr/>
        </p:nvGrpSpPr>
        <p:grpSpPr>
          <a:xfrm>
            <a:off x="3610800" y="463475"/>
            <a:ext cx="1922400" cy="512400"/>
            <a:chOff x="3610800" y="463475"/>
            <a:chExt cx="1922400" cy="512400"/>
          </a:xfrm>
        </p:grpSpPr>
        <p:sp>
          <p:nvSpPr>
            <p:cNvPr id="1294" name="Google Shape;1294;p59"/>
            <p:cNvSpPr/>
            <p:nvPr/>
          </p:nvSpPr>
          <p:spPr>
            <a:xfrm>
              <a:off x="3610800" y="665075"/>
              <a:ext cx="1922400" cy="310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sp>
          <p:nvSpPr>
            <p:cNvPr id="1295" name="Google Shape;1295;p59"/>
            <p:cNvSpPr/>
            <p:nvPr/>
          </p:nvSpPr>
          <p:spPr>
            <a:xfrm>
              <a:off x="4166300" y="697180"/>
              <a:ext cx="247200" cy="246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6" name="Google Shape;1296;p59"/>
            <p:cNvGrpSpPr/>
            <p:nvPr/>
          </p:nvGrpSpPr>
          <p:grpSpPr>
            <a:xfrm>
              <a:off x="3610800" y="463475"/>
              <a:ext cx="1922400" cy="201600"/>
              <a:chOff x="3610800" y="358700"/>
              <a:chExt cx="1922400" cy="201600"/>
            </a:xfrm>
          </p:grpSpPr>
          <p:sp>
            <p:nvSpPr>
              <p:cNvPr id="1297" name="Google Shape;1297;p59"/>
              <p:cNvSpPr/>
              <p:nvPr/>
            </p:nvSpPr>
            <p:spPr>
              <a:xfrm>
                <a:off x="3610800" y="358700"/>
                <a:ext cx="1922400" cy="201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Available Shifts          My Shifts          All Shifts</a:t>
                </a:r>
                <a:endParaRPr sz="600"/>
              </a:p>
            </p:txBody>
          </p:sp>
          <p:cxnSp>
            <p:nvCxnSpPr>
              <p:cNvPr id="1298" name="Google Shape;1298;p59"/>
              <p:cNvCxnSpPr/>
              <p:nvPr/>
            </p:nvCxnSpPr>
            <p:spPr>
              <a:xfrm rot="10800000">
                <a:off x="4854375" y="362900"/>
                <a:ext cx="1200" cy="193200"/>
              </a:xfrm>
              <a:prstGeom prst="straightConnector1">
                <a:avLst/>
              </a:prstGeom>
              <a:noFill/>
              <a:ln cap="flat" cmpd="sng" w="9525">
                <a:solidFill>
                  <a:srgbClr val="595959"/>
                </a:solidFill>
                <a:prstDash val="solid"/>
                <a:round/>
                <a:headEnd len="med" w="med" type="none"/>
                <a:tailEnd len="med" w="med" type="none"/>
              </a:ln>
            </p:spPr>
          </p:cxnSp>
          <p:cxnSp>
            <p:nvCxnSpPr>
              <p:cNvPr id="1299" name="Google Shape;1299;p59"/>
              <p:cNvCxnSpPr/>
              <p:nvPr/>
            </p:nvCxnSpPr>
            <p:spPr>
              <a:xfrm rot="10800000">
                <a:off x="4368600" y="362900"/>
                <a:ext cx="1200" cy="193200"/>
              </a:xfrm>
              <a:prstGeom prst="straightConnector1">
                <a:avLst/>
              </a:prstGeom>
              <a:noFill/>
              <a:ln cap="flat" cmpd="sng" w="9525">
                <a:solidFill>
                  <a:srgbClr val="595959"/>
                </a:solidFill>
                <a:prstDash val="solid"/>
                <a:round/>
                <a:headEnd len="med" w="med" type="none"/>
                <a:tailEnd len="med" w="med" type="none"/>
              </a:ln>
            </p:spPr>
          </p:cxnSp>
        </p:grpSp>
      </p:grpSp>
      <p:pic>
        <p:nvPicPr>
          <p:cNvPr id="1300" name="Google Shape;1300;p59"/>
          <p:cNvPicPr preferRelativeResize="0"/>
          <p:nvPr/>
        </p:nvPicPr>
        <p:blipFill>
          <a:blip r:embed="rId5">
            <a:alphaModFix/>
          </a:blip>
          <a:stretch>
            <a:fillRect/>
          </a:stretch>
        </p:blipFill>
        <p:spPr>
          <a:xfrm>
            <a:off x="4542150" y="2438400"/>
            <a:ext cx="164450" cy="266675"/>
          </a:xfrm>
          <a:prstGeom prst="rect">
            <a:avLst/>
          </a:prstGeom>
          <a:noFill/>
          <a:ln>
            <a:noFill/>
          </a:ln>
        </p:spPr>
      </p:pic>
      <p:pic>
        <p:nvPicPr>
          <p:cNvPr id="1301" name="Google Shape;1301;p59"/>
          <p:cNvPicPr preferRelativeResize="0"/>
          <p:nvPr/>
        </p:nvPicPr>
        <p:blipFill>
          <a:blip r:embed="rId5">
            <a:alphaModFix/>
          </a:blip>
          <a:stretch>
            <a:fillRect/>
          </a:stretch>
        </p:blipFill>
        <p:spPr>
          <a:xfrm>
            <a:off x="4841150" y="1966575"/>
            <a:ext cx="164450" cy="266675"/>
          </a:xfrm>
          <a:prstGeom prst="rect">
            <a:avLst/>
          </a:prstGeom>
          <a:noFill/>
          <a:ln>
            <a:noFill/>
          </a:ln>
        </p:spPr>
      </p:pic>
      <p:pic>
        <p:nvPicPr>
          <p:cNvPr id="1302" name="Google Shape;1302;p59"/>
          <p:cNvPicPr preferRelativeResize="0"/>
          <p:nvPr/>
        </p:nvPicPr>
        <p:blipFill>
          <a:blip r:embed="rId5">
            <a:alphaModFix/>
          </a:blip>
          <a:stretch>
            <a:fillRect/>
          </a:stretch>
        </p:blipFill>
        <p:spPr>
          <a:xfrm>
            <a:off x="3933925" y="2538263"/>
            <a:ext cx="164450" cy="266675"/>
          </a:xfrm>
          <a:prstGeom prst="rect">
            <a:avLst/>
          </a:prstGeom>
          <a:noFill/>
          <a:ln>
            <a:noFill/>
          </a:ln>
        </p:spPr>
      </p:pic>
      <p:pic>
        <p:nvPicPr>
          <p:cNvPr id="1303" name="Google Shape;1303;p59"/>
          <p:cNvPicPr preferRelativeResize="0"/>
          <p:nvPr/>
        </p:nvPicPr>
        <p:blipFill>
          <a:blip r:embed="rId5">
            <a:alphaModFix/>
          </a:blip>
          <a:stretch>
            <a:fillRect/>
          </a:stretch>
        </p:blipFill>
        <p:spPr>
          <a:xfrm>
            <a:off x="4188200" y="1793800"/>
            <a:ext cx="164450" cy="266675"/>
          </a:xfrm>
          <a:prstGeom prst="rect">
            <a:avLst/>
          </a:prstGeom>
          <a:noFill/>
          <a:ln>
            <a:noFill/>
          </a:ln>
        </p:spPr>
      </p:pic>
      <p:grpSp>
        <p:nvGrpSpPr>
          <p:cNvPr id="1304" name="Google Shape;1304;p59"/>
          <p:cNvGrpSpPr/>
          <p:nvPr/>
        </p:nvGrpSpPr>
        <p:grpSpPr>
          <a:xfrm>
            <a:off x="3596550" y="4284550"/>
            <a:ext cx="1950900" cy="360000"/>
            <a:chOff x="3596550" y="4284550"/>
            <a:chExt cx="1950900" cy="360000"/>
          </a:xfrm>
        </p:grpSpPr>
        <p:sp>
          <p:nvSpPr>
            <p:cNvPr id="1305" name="Google Shape;1305;p59"/>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6" name="Google Shape;1306;p59"/>
            <p:cNvPicPr preferRelativeResize="0"/>
            <p:nvPr/>
          </p:nvPicPr>
          <p:blipFill>
            <a:blip r:embed="rId6">
              <a:alphaModFix/>
            </a:blip>
            <a:stretch>
              <a:fillRect/>
            </a:stretch>
          </p:blipFill>
          <p:spPr>
            <a:xfrm flipH="1">
              <a:off x="3707750" y="4357425"/>
              <a:ext cx="210300" cy="210300"/>
            </a:xfrm>
            <a:prstGeom prst="rect">
              <a:avLst/>
            </a:prstGeom>
            <a:noFill/>
            <a:ln>
              <a:noFill/>
            </a:ln>
          </p:spPr>
        </p:pic>
        <p:pic>
          <p:nvPicPr>
            <p:cNvPr id="1307" name="Google Shape;1307;p59"/>
            <p:cNvPicPr preferRelativeResize="0"/>
            <p:nvPr/>
          </p:nvPicPr>
          <p:blipFill>
            <a:blip r:embed="rId7">
              <a:alphaModFix/>
            </a:blip>
            <a:stretch>
              <a:fillRect/>
            </a:stretch>
          </p:blipFill>
          <p:spPr>
            <a:xfrm>
              <a:off x="5164921" y="4363726"/>
              <a:ext cx="210300" cy="208074"/>
            </a:xfrm>
            <a:prstGeom prst="rect">
              <a:avLst/>
            </a:prstGeom>
            <a:noFill/>
            <a:ln>
              <a:noFill/>
            </a:ln>
          </p:spPr>
        </p:pic>
        <p:pic>
          <p:nvPicPr>
            <p:cNvPr id="1308" name="Google Shape;1308;p59"/>
            <p:cNvPicPr preferRelativeResize="0"/>
            <p:nvPr/>
          </p:nvPicPr>
          <p:blipFill>
            <a:blip r:embed="rId8">
              <a:alphaModFix/>
            </a:blip>
            <a:stretch>
              <a:fillRect/>
            </a:stretch>
          </p:blipFill>
          <p:spPr>
            <a:xfrm>
              <a:off x="4067375" y="4357433"/>
              <a:ext cx="210300" cy="214994"/>
            </a:xfrm>
            <a:prstGeom prst="rect">
              <a:avLst/>
            </a:prstGeom>
            <a:noFill/>
            <a:ln>
              <a:noFill/>
            </a:ln>
          </p:spPr>
        </p:pic>
        <p:pic>
          <p:nvPicPr>
            <p:cNvPr id="1309" name="Google Shape;1309;p59"/>
            <p:cNvPicPr preferRelativeResize="0"/>
            <p:nvPr/>
          </p:nvPicPr>
          <p:blipFill>
            <a:blip r:embed="rId9">
              <a:alphaModFix/>
            </a:blip>
            <a:stretch>
              <a:fillRect/>
            </a:stretch>
          </p:blipFill>
          <p:spPr>
            <a:xfrm>
              <a:off x="4822339" y="4357425"/>
              <a:ext cx="228975" cy="230175"/>
            </a:xfrm>
            <a:prstGeom prst="rect">
              <a:avLst/>
            </a:prstGeom>
            <a:noFill/>
            <a:ln>
              <a:noFill/>
            </a:ln>
          </p:spPr>
        </p:pic>
        <p:pic>
          <p:nvPicPr>
            <p:cNvPr id="1310" name="Google Shape;1310;p59"/>
            <p:cNvPicPr preferRelativeResize="0"/>
            <p:nvPr/>
          </p:nvPicPr>
          <p:blipFill>
            <a:blip r:embed="rId10">
              <a:alphaModFix/>
            </a:blip>
            <a:stretch>
              <a:fillRect/>
            </a:stretch>
          </p:blipFill>
          <p:spPr>
            <a:xfrm>
              <a:off x="4426998" y="4357427"/>
              <a:ext cx="228975" cy="228975"/>
            </a:xfrm>
            <a:prstGeom prst="rect">
              <a:avLst/>
            </a:prstGeom>
            <a:noFill/>
            <a:ln>
              <a:noFill/>
            </a:ln>
          </p:spPr>
        </p:pic>
      </p:grpSp>
      <p:pic>
        <p:nvPicPr>
          <p:cNvPr id="1311" name="Google Shape;1311;p59"/>
          <p:cNvPicPr preferRelativeResize="0"/>
          <p:nvPr/>
        </p:nvPicPr>
        <p:blipFill>
          <a:blip r:embed="rId5">
            <a:alphaModFix/>
          </a:blip>
          <a:stretch>
            <a:fillRect/>
          </a:stretch>
        </p:blipFill>
        <p:spPr>
          <a:xfrm>
            <a:off x="4896075" y="2595588"/>
            <a:ext cx="164450" cy="266675"/>
          </a:xfrm>
          <a:prstGeom prst="rect">
            <a:avLst/>
          </a:prstGeom>
          <a:noFill/>
          <a:ln>
            <a:noFill/>
          </a:ln>
        </p:spPr>
      </p:pic>
      <p:grpSp>
        <p:nvGrpSpPr>
          <p:cNvPr id="1312" name="Google Shape;1312;p59"/>
          <p:cNvGrpSpPr/>
          <p:nvPr/>
        </p:nvGrpSpPr>
        <p:grpSpPr>
          <a:xfrm>
            <a:off x="5259500" y="4008775"/>
            <a:ext cx="247200" cy="247200"/>
            <a:chOff x="2046575" y="3120725"/>
            <a:chExt cx="247200" cy="247200"/>
          </a:xfrm>
        </p:grpSpPr>
        <p:sp>
          <p:nvSpPr>
            <p:cNvPr id="1313" name="Google Shape;1313;p59"/>
            <p:cNvSpPr/>
            <p:nvPr/>
          </p:nvSpPr>
          <p:spPr>
            <a:xfrm>
              <a:off x="2046575" y="3120725"/>
              <a:ext cx="247200" cy="247200"/>
            </a:xfrm>
            <a:prstGeom prst="ellipse">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4" name="Google Shape;1314;p59"/>
            <p:cNvPicPr preferRelativeResize="0"/>
            <p:nvPr/>
          </p:nvPicPr>
          <p:blipFill>
            <a:blip r:embed="rId11">
              <a:alphaModFix/>
            </a:blip>
            <a:stretch>
              <a:fillRect/>
            </a:stretch>
          </p:blipFill>
          <p:spPr>
            <a:xfrm>
              <a:off x="2094775" y="3167250"/>
              <a:ext cx="150800" cy="154143"/>
            </a:xfrm>
            <a:prstGeom prst="rect">
              <a:avLst/>
            </a:prstGeom>
            <a:noFill/>
            <a:ln>
              <a:noFill/>
            </a:ln>
          </p:spPr>
        </p:pic>
      </p:grpSp>
      <p:sp>
        <p:nvSpPr>
          <p:cNvPr id="1315" name="Google Shape;1315;p59"/>
          <p:cNvSpPr/>
          <p:nvPr/>
        </p:nvSpPr>
        <p:spPr>
          <a:xfrm>
            <a:off x="3596550" y="397388"/>
            <a:ext cx="1950900" cy="4277700"/>
          </a:xfrm>
          <a:prstGeom prst="roundRect">
            <a:avLst>
              <a:gd fmla="val 11171"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6" name="Google Shape;1316;p59"/>
          <p:cNvGrpSpPr/>
          <p:nvPr/>
        </p:nvGrpSpPr>
        <p:grpSpPr>
          <a:xfrm>
            <a:off x="3683350" y="2862266"/>
            <a:ext cx="1777300" cy="1208491"/>
            <a:chOff x="5142975" y="2538266"/>
            <a:chExt cx="1777300" cy="1208491"/>
          </a:xfrm>
        </p:grpSpPr>
        <p:grpSp>
          <p:nvGrpSpPr>
            <p:cNvPr id="1317" name="Google Shape;1317;p59"/>
            <p:cNvGrpSpPr/>
            <p:nvPr/>
          </p:nvGrpSpPr>
          <p:grpSpPr>
            <a:xfrm>
              <a:off x="5142975" y="2538266"/>
              <a:ext cx="1777300" cy="1208491"/>
              <a:chOff x="3995775" y="2963766"/>
              <a:chExt cx="1777300" cy="1208491"/>
            </a:xfrm>
          </p:grpSpPr>
          <p:grpSp>
            <p:nvGrpSpPr>
              <p:cNvPr id="1318" name="Google Shape;1318;p59"/>
              <p:cNvGrpSpPr/>
              <p:nvPr/>
            </p:nvGrpSpPr>
            <p:grpSpPr>
              <a:xfrm>
                <a:off x="3995775" y="2963766"/>
                <a:ext cx="1743000" cy="1208491"/>
                <a:chOff x="3995775" y="2963613"/>
                <a:chExt cx="1743000" cy="1130488"/>
              </a:xfrm>
            </p:grpSpPr>
            <p:grpSp>
              <p:nvGrpSpPr>
                <p:cNvPr id="1319" name="Google Shape;1319;p59"/>
                <p:cNvGrpSpPr/>
                <p:nvPr/>
              </p:nvGrpSpPr>
              <p:grpSpPr>
                <a:xfrm>
                  <a:off x="3995775" y="2995400"/>
                  <a:ext cx="1743000" cy="1098700"/>
                  <a:chOff x="3700500" y="2705075"/>
                  <a:chExt cx="1743000" cy="1098700"/>
                </a:xfrm>
              </p:grpSpPr>
              <p:sp>
                <p:nvSpPr>
                  <p:cNvPr id="1320" name="Google Shape;1320;p59"/>
                  <p:cNvSpPr/>
                  <p:nvPr/>
                </p:nvSpPr>
                <p:spPr>
                  <a:xfrm>
                    <a:off x="3700500" y="2705075"/>
                    <a:ext cx="1743000" cy="1080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9"/>
                  <p:cNvSpPr/>
                  <p:nvPr/>
                </p:nvSpPr>
                <p:spPr>
                  <a:xfrm>
                    <a:off x="3735300" y="3546063"/>
                    <a:ext cx="1673400" cy="220200"/>
                  </a:xfrm>
                  <a:prstGeom prst="roundRect">
                    <a:avLst>
                      <a:gd fmla="val 50000" name="adj"/>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9"/>
                  <p:cNvSpPr txBox="1"/>
                  <p:nvPr/>
                </p:nvSpPr>
                <p:spPr>
                  <a:xfrm>
                    <a:off x="3917100" y="3508575"/>
                    <a:ext cx="1309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View Shift</a:t>
                    </a:r>
                    <a:endParaRPr sz="900"/>
                  </a:p>
                </p:txBody>
              </p:sp>
            </p:grpSp>
            <p:grpSp>
              <p:nvGrpSpPr>
                <p:cNvPr id="1323" name="Google Shape;1323;p59"/>
                <p:cNvGrpSpPr/>
                <p:nvPr/>
              </p:nvGrpSpPr>
              <p:grpSpPr>
                <a:xfrm>
                  <a:off x="3995775" y="2996050"/>
                  <a:ext cx="794400" cy="721500"/>
                  <a:chOff x="5600925" y="2510125"/>
                  <a:chExt cx="794400" cy="721500"/>
                </a:xfrm>
              </p:grpSpPr>
              <p:sp>
                <p:nvSpPr>
                  <p:cNvPr id="1324" name="Google Shape;1324;p59"/>
                  <p:cNvSpPr/>
                  <p:nvPr/>
                </p:nvSpPr>
                <p:spPr>
                  <a:xfrm>
                    <a:off x="5600925" y="2510125"/>
                    <a:ext cx="794400" cy="721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9"/>
                  <p:cNvSpPr txBox="1"/>
                  <p:nvPr/>
                </p:nvSpPr>
                <p:spPr>
                  <a:xfrm>
                    <a:off x="5620575" y="263605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grpSp>
            <p:sp>
              <p:nvSpPr>
                <p:cNvPr id="1326" name="Google Shape;1326;p59"/>
                <p:cNvSpPr/>
                <p:nvPr/>
              </p:nvSpPr>
              <p:spPr>
                <a:xfrm>
                  <a:off x="4012725" y="2963613"/>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Job Category</a:t>
                  </a:r>
                  <a:endParaRPr sz="600"/>
                </a:p>
              </p:txBody>
            </p:sp>
          </p:grpSp>
          <p:grpSp>
            <p:nvGrpSpPr>
              <p:cNvPr id="1327" name="Google Shape;1327;p59"/>
              <p:cNvGrpSpPr/>
              <p:nvPr/>
            </p:nvGrpSpPr>
            <p:grpSpPr>
              <a:xfrm>
                <a:off x="4751325" y="2975250"/>
                <a:ext cx="1021750" cy="888781"/>
                <a:chOff x="4751325" y="2975250"/>
                <a:chExt cx="1021750" cy="888781"/>
              </a:xfrm>
            </p:grpSpPr>
            <p:pic>
              <p:nvPicPr>
                <p:cNvPr id="1328" name="Google Shape;1328;p59"/>
                <p:cNvPicPr preferRelativeResize="0"/>
                <p:nvPr/>
              </p:nvPicPr>
              <p:blipFill>
                <a:blip r:embed="rId12">
                  <a:alphaModFix/>
                </a:blip>
                <a:stretch>
                  <a:fillRect/>
                </a:stretch>
              </p:blipFill>
              <p:spPr>
                <a:xfrm>
                  <a:off x="4808125" y="3544815"/>
                  <a:ext cx="153650" cy="155325"/>
                </a:xfrm>
                <a:prstGeom prst="rect">
                  <a:avLst/>
                </a:prstGeom>
                <a:noFill/>
                <a:ln>
                  <a:noFill/>
                </a:ln>
              </p:spPr>
            </p:pic>
            <p:grpSp>
              <p:nvGrpSpPr>
                <p:cNvPr id="1329" name="Google Shape;1329;p59"/>
                <p:cNvGrpSpPr/>
                <p:nvPr/>
              </p:nvGrpSpPr>
              <p:grpSpPr>
                <a:xfrm>
                  <a:off x="4751325" y="2975250"/>
                  <a:ext cx="1021750" cy="888781"/>
                  <a:chOff x="4751325" y="2975250"/>
                  <a:chExt cx="1021750" cy="888781"/>
                </a:xfrm>
              </p:grpSpPr>
              <p:sp>
                <p:nvSpPr>
                  <p:cNvPr id="1330" name="Google Shape;1330;p59"/>
                  <p:cNvSpPr txBox="1"/>
                  <p:nvPr/>
                </p:nvSpPr>
                <p:spPr>
                  <a:xfrm>
                    <a:off x="4751325" y="2975250"/>
                    <a:ext cx="9219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Load / Unload, 3 Rooms...</a:t>
                    </a:r>
                    <a:r>
                      <a:rPr lang="en" sz="900"/>
                      <a:t> </a:t>
                    </a:r>
                    <a:r>
                      <a:rPr lang="en" sz="500"/>
                      <a:t>see more...</a:t>
                    </a:r>
                    <a:endParaRPr sz="500"/>
                  </a:p>
                </p:txBody>
              </p:sp>
              <p:sp>
                <p:nvSpPr>
                  <p:cNvPr id="1331" name="Google Shape;1331;p59"/>
                  <p:cNvSpPr/>
                  <p:nvPr/>
                </p:nvSpPr>
                <p:spPr>
                  <a:xfrm>
                    <a:off x="4854225" y="3736519"/>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9"/>
                  <p:cNvSpPr/>
                  <p:nvPr/>
                </p:nvSpPr>
                <p:spPr>
                  <a:xfrm>
                    <a:off x="5029950" y="3736531"/>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9"/>
                  <p:cNvSpPr/>
                  <p:nvPr/>
                </p:nvSpPr>
                <p:spPr>
                  <a:xfrm>
                    <a:off x="5205675" y="3736531"/>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9"/>
                  <p:cNvSpPr txBox="1"/>
                  <p:nvPr/>
                </p:nvSpPr>
                <p:spPr>
                  <a:xfrm>
                    <a:off x="4854225" y="3319288"/>
                    <a:ext cx="7944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335" name="Google Shape;1335;p59"/>
                  <p:cNvSpPr txBox="1"/>
                  <p:nvPr/>
                </p:nvSpPr>
                <p:spPr>
                  <a:xfrm>
                    <a:off x="4922575" y="3475225"/>
                    <a:ext cx="8505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grpSp>
        </p:grpSp>
        <p:pic>
          <p:nvPicPr>
            <p:cNvPr id="1336" name="Google Shape;1336;p59"/>
            <p:cNvPicPr preferRelativeResize="0"/>
            <p:nvPr/>
          </p:nvPicPr>
          <p:blipFill rotWithShape="1">
            <a:blip r:embed="rId13">
              <a:alphaModFix/>
            </a:blip>
            <a:srcRect b="0" l="0" r="1603" t="0"/>
            <a:stretch/>
          </p:blipFill>
          <p:spPr>
            <a:xfrm>
              <a:off x="5954800" y="2925925"/>
              <a:ext cx="153650" cy="156989"/>
            </a:xfrm>
            <a:prstGeom prst="rect">
              <a:avLst/>
            </a:prstGeom>
            <a:noFill/>
            <a:ln>
              <a:noFill/>
            </a:ln>
          </p:spPr>
        </p:pic>
      </p:grpSp>
      <p:sp>
        <p:nvSpPr>
          <p:cNvPr id="1337" name="Google Shape;1337;p59"/>
          <p:cNvSpPr/>
          <p:nvPr/>
        </p:nvSpPr>
        <p:spPr>
          <a:xfrm>
            <a:off x="4408800" y="2360225"/>
            <a:ext cx="423000" cy="4230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9"/>
          <p:cNvSpPr/>
          <p:nvPr/>
        </p:nvSpPr>
        <p:spPr>
          <a:xfrm>
            <a:off x="4058925" y="1685658"/>
            <a:ext cx="423000" cy="423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9"/>
          <p:cNvSpPr/>
          <p:nvPr/>
        </p:nvSpPr>
        <p:spPr>
          <a:xfrm>
            <a:off x="4276700" y="2046475"/>
            <a:ext cx="342625" cy="653150"/>
          </a:xfrm>
          <a:custGeom>
            <a:rect b="b" l="l" r="r" t="t"/>
            <a:pathLst>
              <a:path extrusionOk="0" h="26126" w="13705">
                <a:moveTo>
                  <a:pt x="0" y="0"/>
                </a:moveTo>
                <a:cubicBezTo>
                  <a:pt x="1749" y="536"/>
                  <a:pt x="10100" y="-178"/>
                  <a:pt x="10493" y="3213"/>
                </a:cubicBezTo>
                <a:cubicBezTo>
                  <a:pt x="10886" y="6604"/>
                  <a:pt x="1821" y="16525"/>
                  <a:pt x="2356" y="20344"/>
                </a:cubicBezTo>
                <a:cubicBezTo>
                  <a:pt x="2891" y="24163"/>
                  <a:pt x="11814" y="25162"/>
                  <a:pt x="13705" y="26126"/>
                </a:cubicBezTo>
              </a:path>
            </a:pathLst>
          </a:custGeom>
          <a:noFill/>
          <a:ln cap="flat" cmpd="sng" w="28575">
            <a:solidFill>
              <a:schemeClr val="dk2"/>
            </a:solidFill>
            <a:prstDash val="solid"/>
            <a:round/>
            <a:headEnd len="med" w="med" type="none"/>
            <a:tailEnd len="med" w="med" type="none"/>
          </a:ln>
        </p:spPr>
      </p:sp>
      <p:sp>
        <p:nvSpPr>
          <p:cNvPr id="1340" name="Google Shape;1340;p59"/>
          <p:cNvSpPr txBox="1"/>
          <p:nvPr/>
        </p:nvSpPr>
        <p:spPr>
          <a:xfrm>
            <a:off x="3804000" y="1434088"/>
            <a:ext cx="10278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rPr>
              <a:t>Finish Location</a:t>
            </a:r>
            <a:endParaRPr sz="9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6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a:t>Viewing Shift (Map View/All Shifts)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61"/>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All Shifts</a:t>
            </a:r>
            <a:r>
              <a:rPr lang="en">
                <a:solidFill>
                  <a:schemeClr val="dk1"/>
                </a:solidFill>
              </a:rPr>
              <a:t> (Map View)</a:t>
            </a:r>
            <a:endParaRPr/>
          </a:p>
        </p:txBody>
      </p:sp>
      <p:sp>
        <p:nvSpPr>
          <p:cNvPr id="1351" name="Google Shape;1351;p61"/>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When in all shift mode, accepted shifts will be green, accepted shifts will be green. When a shift is selected, it will auto center, show relevant preview and show last location (when applicable).</a:t>
            </a:r>
            <a:endParaRPr sz="900"/>
          </a:p>
        </p:txBody>
      </p:sp>
      <p:pic>
        <p:nvPicPr>
          <p:cNvPr id="1352" name="Google Shape;1352;p61"/>
          <p:cNvPicPr preferRelativeResize="0"/>
          <p:nvPr/>
        </p:nvPicPr>
        <p:blipFill>
          <a:blip r:embed="rId3">
            <a:alphaModFix/>
          </a:blip>
          <a:stretch>
            <a:fillRect/>
          </a:stretch>
        </p:blipFill>
        <p:spPr>
          <a:xfrm>
            <a:off x="3278325" y="84775"/>
            <a:ext cx="2587361" cy="4838701"/>
          </a:xfrm>
          <a:prstGeom prst="rect">
            <a:avLst/>
          </a:prstGeom>
          <a:noFill/>
          <a:ln>
            <a:noFill/>
          </a:ln>
        </p:spPr>
      </p:pic>
      <p:pic>
        <p:nvPicPr>
          <p:cNvPr id="1353" name="Google Shape;1353;p61"/>
          <p:cNvPicPr preferRelativeResize="0"/>
          <p:nvPr/>
        </p:nvPicPr>
        <p:blipFill rotWithShape="1">
          <a:blip r:embed="rId4">
            <a:alphaModFix/>
          </a:blip>
          <a:srcRect b="0" l="14979" r="22158" t="17273"/>
          <a:stretch/>
        </p:blipFill>
        <p:spPr>
          <a:xfrm>
            <a:off x="3611975" y="451500"/>
            <a:ext cx="1920050" cy="3833050"/>
          </a:xfrm>
          <a:prstGeom prst="rect">
            <a:avLst/>
          </a:prstGeom>
          <a:noFill/>
          <a:ln>
            <a:noFill/>
          </a:ln>
        </p:spPr>
      </p:pic>
      <p:pic>
        <p:nvPicPr>
          <p:cNvPr id="1354" name="Google Shape;1354;p61"/>
          <p:cNvPicPr preferRelativeResize="0"/>
          <p:nvPr/>
        </p:nvPicPr>
        <p:blipFill>
          <a:blip r:embed="rId5">
            <a:alphaModFix/>
          </a:blip>
          <a:stretch>
            <a:fillRect/>
          </a:stretch>
        </p:blipFill>
        <p:spPr>
          <a:xfrm>
            <a:off x="4542150" y="2925913"/>
            <a:ext cx="164450" cy="266675"/>
          </a:xfrm>
          <a:prstGeom prst="rect">
            <a:avLst/>
          </a:prstGeom>
          <a:noFill/>
          <a:ln>
            <a:noFill/>
          </a:ln>
        </p:spPr>
      </p:pic>
      <p:grpSp>
        <p:nvGrpSpPr>
          <p:cNvPr id="1355" name="Google Shape;1355;p61"/>
          <p:cNvGrpSpPr/>
          <p:nvPr/>
        </p:nvGrpSpPr>
        <p:grpSpPr>
          <a:xfrm>
            <a:off x="3610800" y="463475"/>
            <a:ext cx="1922400" cy="512400"/>
            <a:chOff x="3610800" y="463475"/>
            <a:chExt cx="1922400" cy="512400"/>
          </a:xfrm>
        </p:grpSpPr>
        <p:sp>
          <p:nvSpPr>
            <p:cNvPr id="1356" name="Google Shape;1356;p61"/>
            <p:cNvSpPr/>
            <p:nvPr/>
          </p:nvSpPr>
          <p:spPr>
            <a:xfrm>
              <a:off x="3610800" y="665075"/>
              <a:ext cx="1922400" cy="310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sp>
          <p:nvSpPr>
            <p:cNvPr id="1357" name="Google Shape;1357;p61"/>
            <p:cNvSpPr/>
            <p:nvPr/>
          </p:nvSpPr>
          <p:spPr>
            <a:xfrm>
              <a:off x="4166300" y="697180"/>
              <a:ext cx="247200" cy="246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8" name="Google Shape;1358;p61"/>
            <p:cNvGrpSpPr/>
            <p:nvPr/>
          </p:nvGrpSpPr>
          <p:grpSpPr>
            <a:xfrm>
              <a:off x="3610800" y="463475"/>
              <a:ext cx="1922400" cy="201600"/>
              <a:chOff x="3610800" y="358700"/>
              <a:chExt cx="1922400" cy="201600"/>
            </a:xfrm>
          </p:grpSpPr>
          <p:sp>
            <p:nvSpPr>
              <p:cNvPr id="1359" name="Google Shape;1359;p61"/>
              <p:cNvSpPr/>
              <p:nvPr/>
            </p:nvSpPr>
            <p:spPr>
              <a:xfrm>
                <a:off x="3610800" y="358700"/>
                <a:ext cx="1922400" cy="201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Available Shifts          My Shifts          All Shifts</a:t>
                </a:r>
                <a:endParaRPr sz="600"/>
              </a:p>
            </p:txBody>
          </p:sp>
          <p:cxnSp>
            <p:nvCxnSpPr>
              <p:cNvPr id="1360" name="Google Shape;1360;p61"/>
              <p:cNvCxnSpPr/>
              <p:nvPr/>
            </p:nvCxnSpPr>
            <p:spPr>
              <a:xfrm rot="10800000">
                <a:off x="4854375" y="362900"/>
                <a:ext cx="1200" cy="193200"/>
              </a:xfrm>
              <a:prstGeom prst="straightConnector1">
                <a:avLst/>
              </a:prstGeom>
              <a:noFill/>
              <a:ln cap="flat" cmpd="sng" w="9525">
                <a:solidFill>
                  <a:srgbClr val="595959"/>
                </a:solidFill>
                <a:prstDash val="solid"/>
                <a:round/>
                <a:headEnd len="med" w="med" type="none"/>
                <a:tailEnd len="med" w="med" type="none"/>
              </a:ln>
            </p:spPr>
          </p:cxnSp>
          <p:cxnSp>
            <p:nvCxnSpPr>
              <p:cNvPr id="1361" name="Google Shape;1361;p61"/>
              <p:cNvCxnSpPr/>
              <p:nvPr/>
            </p:nvCxnSpPr>
            <p:spPr>
              <a:xfrm rot="10800000">
                <a:off x="4368600" y="362900"/>
                <a:ext cx="1200" cy="193200"/>
              </a:xfrm>
              <a:prstGeom prst="straightConnector1">
                <a:avLst/>
              </a:prstGeom>
              <a:noFill/>
              <a:ln cap="flat" cmpd="sng" w="9525">
                <a:solidFill>
                  <a:srgbClr val="595959"/>
                </a:solidFill>
                <a:prstDash val="solid"/>
                <a:round/>
                <a:headEnd len="med" w="med" type="none"/>
                <a:tailEnd len="med" w="med" type="none"/>
              </a:ln>
            </p:spPr>
          </p:cxnSp>
        </p:grpSp>
      </p:grpSp>
      <p:pic>
        <p:nvPicPr>
          <p:cNvPr id="1362" name="Google Shape;1362;p61"/>
          <p:cNvPicPr preferRelativeResize="0"/>
          <p:nvPr/>
        </p:nvPicPr>
        <p:blipFill>
          <a:blip r:embed="rId5">
            <a:alphaModFix/>
          </a:blip>
          <a:stretch>
            <a:fillRect/>
          </a:stretch>
        </p:blipFill>
        <p:spPr>
          <a:xfrm>
            <a:off x="4542150" y="2438400"/>
            <a:ext cx="164450" cy="266675"/>
          </a:xfrm>
          <a:prstGeom prst="rect">
            <a:avLst/>
          </a:prstGeom>
          <a:noFill/>
          <a:ln>
            <a:noFill/>
          </a:ln>
        </p:spPr>
      </p:pic>
      <p:pic>
        <p:nvPicPr>
          <p:cNvPr id="1363" name="Google Shape;1363;p61"/>
          <p:cNvPicPr preferRelativeResize="0"/>
          <p:nvPr/>
        </p:nvPicPr>
        <p:blipFill>
          <a:blip r:embed="rId5">
            <a:alphaModFix/>
          </a:blip>
          <a:stretch>
            <a:fillRect/>
          </a:stretch>
        </p:blipFill>
        <p:spPr>
          <a:xfrm>
            <a:off x="4841150" y="1966575"/>
            <a:ext cx="164450" cy="266675"/>
          </a:xfrm>
          <a:prstGeom prst="rect">
            <a:avLst/>
          </a:prstGeom>
          <a:noFill/>
          <a:ln>
            <a:noFill/>
          </a:ln>
        </p:spPr>
      </p:pic>
      <p:pic>
        <p:nvPicPr>
          <p:cNvPr id="1364" name="Google Shape;1364;p61"/>
          <p:cNvPicPr preferRelativeResize="0"/>
          <p:nvPr/>
        </p:nvPicPr>
        <p:blipFill>
          <a:blip r:embed="rId5">
            <a:alphaModFix/>
          </a:blip>
          <a:stretch>
            <a:fillRect/>
          </a:stretch>
        </p:blipFill>
        <p:spPr>
          <a:xfrm>
            <a:off x="3933925" y="2538263"/>
            <a:ext cx="164450" cy="266675"/>
          </a:xfrm>
          <a:prstGeom prst="rect">
            <a:avLst/>
          </a:prstGeom>
          <a:noFill/>
          <a:ln>
            <a:noFill/>
          </a:ln>
        </p:spPr>
      </p:pic>
      <p:pic>
        <p:nvPicPr>
          <p:cNvPr id="1365" name="Google Shape;1365;p61"/>
          <p:cNvPicPr preferRelativeResize="0"/>
          <p:nvPr/>
        </p:nvPicPr>
        <p:blipFill>
          <a:blip r:embed="rId5">
            <a:alphaModFix/>
          </a:blip>
          <a:stretch>
            <a:fillRect/>
          </a:stretch>
        </p:blipFill>
        <p:spPr>
          <a:xfrm>
            <a:off x="4188200" y="1793800"/>
            <a:ext cx="164450" cy="266675"/>
          </a:xfrm>
          <a:prstGeom prst="rect">
            <a:avLst/>
          </a:prstGeom>
          <a:noFill/>
          <a:ln>
            <a:noFill/>
          </a:ln>
        </p:spPr>
      </p:pic>
      <p:grpSp>
        <p:nvGrpSpPr>
          <p:cNvPr id="1366" name="Google Shape;1366;p61"/>
          <p:cNvGrpSpPr/>
          <p:nvPr/>
        </p:nvGrpSpPr>
        <p:grpSpPr>
          <a:xfrm>
            <a:off x="3596550" y="4284550"/>
            <a:ext cx="1950900" cy="360000"/>
            <a:chOff x="3596550" y="4284550"/>
            <a:chExt cx="1950900" cy="360000"/>
          </a:xfrm>
        </p:grpSpPr>
        <p:sp>
          <p:nvSpPr>
            <p:cNvPr id="1367" name="Google Shape;1367;p61"/>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8" name="Google Shape;1368;p61"/>
            <p:cNvPicPr preferRelativeResize="0"/>
            <p:nvPr/>
          </p:nvPicPr>
          <p:blipFill>
            <a:blip r:embed="rId6">
              <a:alphaModFix/>
            </a:blip>
            <a:stretch>
              <a:fillRect/>
            </a:stretch>
          </p:blipFill>
          <p:spPr>
            <a:xfrm flipH="1">
              <a:off x="3707750" y="4357425"/>
              <a:ext cx="210300" cy="210300"/>
            </a:xfrm>
            <a:prstGeom prst="rect">
              <a:avLst/>
            </a:prstGeom>
            <a:noFill/>
            <a:ln>
              <a:noFill/>
            </a:ln>
          </p:spPr>
        </p:pic>
        <p:pic>
          <p:nvPicPr>
            <p:cNvPr id="1369" name="Google Shape;1369;p61"/>
            <p:cNvPicPr preferRelativeResize="0"/>
            <p:nvPr/>
          </p:nvPicPr>
          <p:blipFill>
            <a:blip r:embed="rId7">
              <a:alphaModFix/>
            </a:blip>
            <a:stretch>
              <a:fillRect/>
            </a:stretch>
          </p:blipFill>
          <p:spPr>
            <a:xfrm>
              <a:off x="5164921" y="4363726"/>
              <a:ext cx="210300" cy="208074"/>
            </a:xfrm>
            <a:prstGeom prst="rect">
              <a:avLst/>
            </a:prstGeom>
            <a:noFill/>
            <a:ln>
              <a:noFill/>
            </a:ln>
          </p:spPr>
        </p:pic>
        <p:pic>
          <p:nvPicPr>
            <p:cNvPr id="1370" name="Google Shape;1370;p61"/>
            <p:cNvPicPr preferRelativeResize="0"/>
            <p:nvPr/>
          </p:nvPicPr>
          <p:blipFill>
            <a:blip r:embed="rId8">
              <a:alphaModFix/>
            </a:blip>
            <a:stretch>
              <a:fillRect/>
            </a:stretch>
          </p:blipFill>
          <p:spPr>
            <a:xfrm>
              <a:off x="4067375" y="4357433"/>
              <a:ext cx="210300" cy="214994"/>
            </a:xfrm>
            <a:prstGeom prst="rect">
              <a:avLst/>
            </a:prstGeom>
            <a:noFill/>
            <a:ln>
              <a:noFill/>
            </a:ln>
          </p:spPr>
        </p:pic>
        <p:pic>
          <p:nvPicPr>
            <p:cNvPr id="1371" name="Google Shape;1371;p61"/>
            <p:cNvPicPr preferRelativeResize="0"/>
            <p:nvPr/>
          </p:nvPicPr>
          <p:blipFill>
            <a:blip r:embed="rId9">
              <a:alphaModFix/>
            </a:blip>
            <a:stretch>
              <a:fillRect/>
            </a:stretch>
          </p:blipFill>
          <p:spPr>
            <a:xfrm>
              <a:off x="4822339" y="4357425"/>
              <a:ext cx="228975" cy="230175"/>
            </a:xfrm>
            <a:prstGeom prst="rect">
              <a:avLst/>
            </a:prstGeom>
            <a:noFill/>
            <a:ln>
              <a:noFill/>
            </a:ln>
          </p:spPr>
        </p:pic>
        <p:pic>
          <p:nvPicPr>
            <p:cNvPr id="1372" name="Google Shape;1372;p61"/>
            <p:cNvPicPr preferRelativeResize="0"/>
            <p:nvPr/>
          </p:nvPicPr>
          <p:blipFill>
            <a:blip r:embed="rId10">
              <a:alphaModFix/>
            </a:blip>
            <a:stretch>
              <a:fillRect/>
            </a:stretch>
          </p:blipFill>
          <p:spPr>
            <a:xfrm>
              <a:off x="4426998" y="4357427"/>
              <a:ext cx="228975" cy="228975"/>
            </a:xfrm>
            <a:prstGeom prst="rect">
              <a:avLst/>
            </a:prstGeom>
            <a:noFill/>
            <a:ln>
              <a:noFill/>
            </a:ln>
          </p:spPr>
        </p:pic>
      </p:grpSp>
      <p:pic>
        <p:nvPicPr>
          <p:cNvPr id="1373" name="Google Shape;1373;p61"/>
          <p:cNvPicPr preferRelativeResize="0"/>
          <p:nvPr/>
        </p:nvPicPr>
        <p:blipFill>
          <a:blip r:embed="rId5">
            <a:alphaModFix/>
          </a:blip>
          <a:stretch>
            <a:fillRect/>
          </a:stretch>
        </p:blipFill>
        <p:spPr>
          <a:xfrm>
            <a:off x="4896075" y="2595588"/>
            <a:ext cx="164450" cy="266675"/>
          </a:xfrm>
          <a:prstGeom prst="rect">
            <a:avLst/>
          </a:prstGeom>
          <a:noFill/>
          <a:ln>
            <a:noFill/>
          </a:ln>
        </p:spPr>
      </p:pic>
      <p:grpSp>
        <p:nvGrpSpPr>
          <p:cNvPr id="1374" name="Google Shape;1374;p61"/>
          <p:cNvGrpSpPr/>
          <p:nvPr/>
        </p:nvGrpSpPr>
        <p:grpSpPr>
          <a:xfrm>
            <a:off x="5259500" y="4008775"/>
            <a:ext cx="247200" cy="247200"/>
            <a:chOff x="2046575" y="3120725"/>
            <a:chExt cx="247200" cy="247200"/>
          </a:xfrm>
        </p:grpSpPr>
        <p:sp>
          <p:nvSpPr>
            <p:cNvPr id="1375" name="Google Shape;1375;p61"/>
            <p:cNvSpPr/>
            <p:nvPr/>
          </p:nvSpPr>
          <p:spPr>
            <a:xfrm>
              <a:off x="2046575" y="3120725"/>
              <a:ext cx="247200" cy="247200"/>
            </a:xfrm>
            <a:prstGeom prst="ellipse">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6" name="Google Shape;1376;p61"/>
            <p:cNvPicPr preferRelativeResize="0"/>
            <p:nvPr/>
          </p:nvPicPr>
          <p:blipFill>
            <a:blip r:embed="rId11">
              <a:alphaModFix/>
            </a:blip>
            <a:stretch>
              <a:fillRect/>
            </a:stretch>
          </p:blipFill>
          <p:spPr>
            <a:xfrm>
              <a:off x="2094775" y="3167250"/>
              <a:ext cx="150800" cy="154143"/>
            </a:xfrm>
            <a:prstGeom prst="rect">
              <a:avLst/>
            </a:prstGeom>
            <a:noFill/>
            <a:ln>
              <a:noFill/>
            </a:ln>
          </p:spPr>
        </p:pic>
      </p:grpSp>
      <p:pic>
        <p:nvPicPr>
          <p:cNvPr id="1377" name="Google Shape;1377;p61"/>
          <p:cNvPicPr preferRelativeResize="0"/>
          <p:nvPr/>
        </p:nvPicPr>
        <p:blipFill>
          <a:blip r:embed="rId12">
            <a:alphaModFix/>
          </a:blip>
          <a:stretch>
            <a:fillRect/>
          </a:stretch>
        </p:blipFill>
        <p:spPr>
          <a:xfrm>
            <a:off x="4542150" y="1527125"/>
            <a:ext cx="164450" cy="266686"/>
          </a:xfrm>
          <a:prstGeom prst="rect">
            <a:avLst/>
          </a:prstGeom>
          <a:noFill/>
          <a:ln>
            <a:noFill/>
          </a:ln>
        </p:spPr>
      </p:pic>
      <p:pic>
        <p:nvPicPr>
          <p:cNvPr id="1378" name="Google Shape;1378;p61"/>
          <p:cNvPicPr preferRelativeResize="0"/>
          <p:nvPr/>
        </p:nvPicPr>
        <p:blipFill>
          <a:blip r:embed="rId12">
            <a:alphaModFix/>
          </a:blip>
          <a:stretch>
            <a:fillRect/>
          </a:stretch>
        </p:blipFill>
        <p:spPr>
          <a:xfrm>
            <a:off x="3896875" y="1470725"/>
            <a:ext cx="164450" cy="266686"/>
          </a:xfrm>
          <a:prstGeom prst="rect">
            <a:avLst/>
          </a:prstGeom>
          <a:noFill/>
          <a:ln>
            <a:noFill/>
          </a:ln>
        </p:spPr>
      </p:pic>
      <p:pic>
        <p:nvPicPr>
          <p:cNvPr id="1379" name="Google Shape;1379;p61"/>
          <p:cNvPicPr preferRelativeResize="0"/>
          <p:nvPr/>
        </p:nvPicPr>
        <p:blipFill>
          <a:blip r:embed="rId12">
            <a:alphaModFix/>
          </a:blip>
          <a:stretch>
            <a:fillRect/>
          </a:stretch>
        </p:blipFill>
        <p:spPr>
          <a:xfrm>
            <a:off x="4263400" y="2328925"/>
            <a:ext cx="164450" cy="266686"/>
          </a:xfrm>
          <a:prstGeom prst="rect">
            <a:avLst/>
          </a:prstGeom>
          <a:noFill/>
          <a:ln>
            <a:noFill/>
          </a:ln>
        </p:spPr>
      </p:pic>
      <p:pic>
        <p:nvPicPr>
          <p:cNvPr id="1380" name="Google Shape;1380;p61"/>
          <p:cNvPicPr preferRelativeResize="0"/>
          <p:nvPr/>
        </p:nvPicPr>
        <p:blipFill>
          <a:blip r:embed="rId12">
            <a:alphaModFix/>
          </a:blip>
          <a:stretch>
            <a:fillRect/>
          </a:stretch>
        </p:blipFill>
        <p:spPr>
          <a:xfrm>
            <a:off x="5101650" y="2271600"/>
            <a:ext cx="164450" cy="266686"/>
          </a:xfrm>
          <a:prstGeom prst="rect">
            <a:avLst/>
          </a:prstGeom>
          <a:noFill/>
          <a:ln>
            <a:noFill/>
          </a:ln>
        </p:spPr>
      </p:pic>
      <p:pic>
        <p:nvPicPr>
          <p:cNvPr id="1381" name="Google Shape;1381;p61"/>
          <p:cNvPicPr preferRelativeResize="0"/>
          <p:nvPr/>
        </p:nvPicPr>
        <p:blipFill>
          <a:blip r:embed="rId12">
            <a:alphaModFix/>
          </a:blip>
          <a:stretch>
            <a:fillRect/>
          </a:stretch>
        </p:blipFill>
        <p:spPr>
          <a:xfrm>
            <a:off x="4295175" y="3089675"/>
            <a:ext cx="164450" cy="26668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grpSp>
        <p:nvGrpSpPr>
          <p:cNvPr id="187" name="Google Shape;187;p17"/>
          <p:cNvGrpSpPr/>
          <p:nvPr/>
        </p:nvGrpSpPr>
        <p:grpSpPr>
          <a:xfrm>
            <a:off x="1713625" y="491350"/>
            <a:ext cx="7574525" cy="4358175"/>
            <a:chOff x="1467775" y="642925"/>
            <a:chExt cx="7574525" cy="4358175"/>
          </a:xfrm>
        </p:grpSpPr>
        <p:pic>
          <p:nvPicPr>
            <p:cNvPr id="188" name="Google Shape;188;p17"/>
            <p:cNvPicPr preferRelativeResize="0"/>
            <p:nvPr/>
          </p:nvPicPr>
          <p:blipFill>
            <a:blip r:embed="rId3">
              <a:alphaModFix/>
            </a:blip>
            <a:stretch>
              <a:fillRect/>
            </a:stretch>
          </p:blipFill>
          <p:spPr>
            <a:xfrm>
              <a:off x="1467775" y="642925"/>
              <a:ext cx="7574525" cy="4358175"/>
            </a:xfrm>
            <a:prstGeom prst="rect">
              <a:avLst/>
            </a:prstGeom>
            <a:noFill/>
            <a:ln>
              <a:noFill/>
            </a:ln>
          </p:spPr>
        </p:pic>
        <p:sp>
          <p:nvSpPr>
            <p:cNvPr id="189" name="Google Shape;189;p17"/>
            <p:cNvSpPr/>
            <p:nvPr/>
          </p:nvSpPr>
          <p:spPr>
            <a:xfrm rot="5400000">
              <a:off x="1371775" y="2217375"/>
              <a:ext cx="3393300" cy="983700"/>
            </a:xfrm>
            <a:prstGeom prst="round2SameRect">
              <a:avLst>
                <a:gd fmla="val 16667" name="adj1"/>
                <a:gd fmla="val 0" name="adj2"/>
              </a:avLst>
            </a:prstGeom>
            <a:solidFill>
              <a:srgbClr val="EEEEEE">
                <a:alpha val="49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txBox="1"/>
            <p:nvPr/>
          </p:nvSpPr>
          <p:spPr>
            <a:xfrm>
              <a:off x="2555575" y="1254200"/>
              <a:ext cx="10257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 New Appointment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New Tasks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Notifications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Calendars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Members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Customers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Locations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Open Shifts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Rewards Program</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Reporting</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Real-Time Dashboard</a:t>
              </a:r>
              <a:endParaRPr sz="700"/>
            </a:p>
          </p:txBody>
        </p:sp>
        <p:sp>
          <p:nvSpPr>
            <p:cNvPr id="191" name="Google Shape;191;p17"/>
            <p:cNvSpPr/>
            <p:nvPr/>
          </p:nvSpPr>
          <p:spPr>
            <a:xfrm flipH="1">
              <a:off x="27098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flipH="1">
              <a:off x="295892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flipH="1">
              <a:off x="3207975" y="1144700"/>
              <a:ext cx="219000" cy="1095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17"/>
          <p:cNvSpPr/>
          <p:nvPr/>
        </p:nvSpPr>
        <p:spPr>
          <a:xfrm flipH="1">
            <a:off x="3856525" y="869550"/>
            <a:ext cx="4319700" cy="3367800"/>
          </a:xfrm>
          <a:prstGeom prst="round1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txBox="1"/>
          <p:nvPr/>
        </p:nvSpPr>
        <p:spPr>
          <a:xfrm>
            <a:off x="4846215" y="1339325"/>
            <a:ext cx="7494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Corry</a:t>
            </a:r>
            <a:endParaRPr/>
          </a:p>
          <a:p>
            <a:pPr indent="0" lvl="0" marL="0" rtl="0" algn="l">
              <a:spcBef>
                <a:spcPts val="0"/>
              </a:spcBef>
              <a:spcAft>
                <a:spcPts val="0"/>
              </a:spcAft>
              <a:buNone/>
            </a:pPr>
            <a:r>
              <a:rPr lang="en"/>
              <a:t>Hall</a:t>
            </a:r>
            <a:endParaRPr/>
          </a:p>
        </p:txBody>
      </p:sp>
      <p:sp>
        <p:nvSpPr>
          <p:cNvPr id="196" name="Google Shape;196;p17"/>
          <p:cNvSpPr/>
          <p:nvPr/>
        </p:nvSpPr>
        <p:spPr>
          <a:xfrm>
            <a:off x="3874525" y="2611575"/>
            <a:ext cx="4283700" cy="43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Upcoming Shifts</a:t>
            </a:r>
            <a:endParaRPr/>
          </a:p>
        </p:txBody>
      </p:sp>
      <p:sp>
        <p:nvSpPr>
          <p:cNvPr id="197" name="Google Shape;197;p17"/>
          <p:cNvSpPr/>
          <p:nvPr/>
        </p:nvSpPr>
        <p:spPr>
          <a:xfrm>
            <a:off x="7644000" y="2736825"/>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txBox="1"/>
          <p:nvPr/>
        </p:nvSpPr>
        <p:spPr>
          <a:xfrm>
            <a:off x="7154125" y="1695875"/>
            <a:ext cx="9105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Phone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solidFill>
                  <a:schemeClr val="dk1"/>
                </a:solidFill>
              </a:rPr>
              <a:t>412-267-6654</a:t>
            </a:r>
            <a:endParaRPr sz="700">
              <a:solidFill>
                <a:schemeClr val="dk1"/>
              </a:solidFill>
            </a:endParaRPr>
          </a:p>
          <a:p>
            <a:pPr indent="0" lvl="0" marL="0" rtl="0" algn="l">
              <a:spcBef>
                <a:spcPts val="0"/>
              </a:spcBef>
              <a:spcAft>
                <a:spcPts val="0"/>
              </a:spcAft>
              <a:buNone/>
            </a:pPr>
            <a:r>
              <a:t/>
            </a:r>
            <a:endParaRPr sz="700"/>
          </a:p>
        </p:txBody>
      </p:sp>
      <p:sp>
        <p:nvSpPr>
          <p:cNvPr id="199" name="Google Shape;199;p17"/>
          <p:cNvSpPr txBox="1"/>
          <p:nvPr/>
        </p:nvSpPr>
        <p:spPr>
          <a:xfrm>
            <a:off x="3931025" y="1088275"/>
            <a:ext cx="9105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Member Since</a:t>
            </a:r>
            <a:endParaRPr sz="700"/>
          </a:p>
          <a:p>
            <a:pPr indent="0" lvl="0" marL="0" rtl="0" algn="ctr">
              <a:spcBef>
                <a:spcPts val="0"/>
              </a:spcBef>
              <a:spcAft>
                <a:spcPts val="0"/>
              </a:spcAft>
              <a:buNone/>
            </a:pPr>
            <a:r>
              <a:rPr lang="en" sz="700"/>
              <a:t>5/17/2017</a:t>
            </a:r>
            <a:endParaRPr sz="700"/>
          </a:p>
        </p:txBody>
      </p:sp>
      <p:sp>
        <p:nvSpPr>
          <p:cNvPr id="200" name="Google Shape;200;p17"/>
          <p:cNvSpPr txBox="1"/>
          <p:nvPr/>
        </p:nvSpPr>
        <p:spPr>
          <a:xfrm>
            <a:off x="7137482" y="1378775"/>
            <a:ext cx="8427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Contact</a:t>
            </a:r>
            <a:endParaRPr/>
          </a:p>
        </p:txBody>
      </p:sp>
      <p:sp>
        <p:nvSpPr>
          <p:cNvPr id="201" name="Google Shape;201;p17"/>
          <p:cNvSpPr txBox="1"/>
          <p:nvPr/>
        </p:nvSpPr>
        <p:spPr>
          <a:xfrm>
            <a:off x="7154125" y="2119725"/>
            <a:ext cx="910500" cy="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Email</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Chall@gmail.com</a:t>
            </a:r>
            <a:endParaRPr sz="700"/>
          </a:p>
        </p:txBody>
      </p:sp>
      <p:sp>
        <p:nvSpPr>
          <p:cNvPr id="202" name="Google Shape;202;p17"/>
          <p:cNvSpPr txBox="1"/>
          <p:nvPr/>
        </p:nvSpPr>
        <p:spPr>
          <a:xfrm>
            <a:off x="5722825" y="1423025"/>
            <a:ext cx="1332900" cy="9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Goals</a:t>
            </a:r>
            <a:endParaRPr/>
          </a:p>
          <a:p>
            <a:pPr indent="0" lvl="0" marL="0" rtl="0" algn="l">
              <a:spcBef>
                <a:spcPts val="0"/>
              </a:spcBef>
              <a:spcAft>
                <a:spcPts val="0"/>
              </a:spcAft>
              <a:buNone/>
            </a:pPr>
            <a:r>
              <a:rPr lang="en"/>
              <a:t>Interests</a:t>
            </a:r>
            <a:endParaRPr/>
          </a:p>
          <a:p>
            <a:pPr indent="0" lvl="0" marL="0" rtl="0" algn="l">
              <a:spcBef>
                <a:spcPts val="0"/>
              </a:spcBef>
              <a:spcAft>
                <a:spcPts val="0"/>
              </a:spcAft>
              <a:buNone/>
            </a:pPr>
            <a:r>
              <a:rPr lang="en"/>
              <a:t>Personality Type</a:t>
            </a:r>
            <a:endParaRPr/>
          </a:p>
        </p:txBody>
      </p:sp>
      <p:sp>
        <p:nvSpPr>
          <p:cNvPr id="203" name="Google Shape;203;p17"/>
          <p:cNvSpPr txBox="1"/>
          <p:nvPr/>
        </p:nvSpPr>
        <p:spPr>
          <a:xfrm>
            <a:off x="4875025" y="2144475"/>
            <a:ext cx="7494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Pittsburgh</a:t>
            </a:r>
            <a:endParaRPr sz="700"/>
          </a:p>
          <a:p>
            <a:pPr indent="0" lvl="0" marL="0" rtl="0" algn="l">
              <a:spcBef>
                <a:spcPts val="0"/>
              </a:spcBef>
              <a:spcAft>
                <a:spcPts val="0"/>
              </a:spcAft>
              <a:buNone/>
            </a:pPr>
            <a:r>
              <a:rPr lang="en" sz="700"/>
              <a:t>Tapestry</a:t>
            </a:r>
            <a:endParaRPr sz="700"/>
          </a:p>
        </p:txBody>
      </p:sp>
      <p:sp>
        <p:nvSpPr>
          <p:cNvPr id="204" name="Google Shape;204;p17"/>
          <p:cNvSpPr txBox="1"/>
          <p:nvPr/>
        </p:nvSpPr>
        <p:spPr>
          <a:xfrm>
            <a:off x="0" y="142700"/>
            <a:ext cx="2156700" cy="945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Team Member Profile - Elements &amp; Origins</a:t>
            </a:r>
            <a:endParaRPr/>
          </a:p>
        </p:txBody>
      </p:sp>
      <p:sp>
        <p:nvSpPr>
          <p:cNvPr id="205" name="Google Shape;205;p17"/>
          <p:cNvSpPr txBox="1"/>
          <p:nvPr/>
        </p:nvSpPr>
        <p:spPr>
          <a:xfrm>
            <a:off x="-24050" y="996200"/>
            <a:ext cx="2649900" cy="4147200"/>
          </a:xfrm>
          <a:prstGeom prst="rect">
            <a:avLst/>
          </a:prstGeom>
          <a:solidFill>
            <a:schemeClr val="lt1"/>
          </a:solidFill>
          <a:ln>
            <a:noFill/>
          </a:ln>
        </p:spPr>
        <p:txBody>
          <a:bodyPr anchorCtr="0" anchor="t" bIns="91425" lIns="91425" spcFirstLastPara="1" rIns="91425" wrap="square" tIns="91425">
            <a:noAutofit/>
          </a:bodyPr>
          <a:lstStyle/>
          <a:p>
            <a:pPr indent="-279400" lvl="0" marL="457200" rtl="0" algn="l">
              <a:spcBef>
                <a:spcPts val="0"/>
              </a:spcBef>
              <a:spcAft>
                <a:spcPts val="0"/>
              </a:spcAft>
              <a:buSzPts val="800"/>
              <a:buAutoNum type="alphaLcPeriod"/>
            </a:pPr>
            <a:r>
              <a:rPr lang="en" sz="800"/>
              <a:t>Name</a:t>
            </a:r>
            <a:endParaRPr sz="800"/>
          </a:p>
          <a:p>
            <a:pPr indent="-279400" lvl="1" marL="914400" rtl="0" algn="l">
              <a:spcBef>
                <a:spcPts val="0"/>
              </a:spcBef>
              <a:spcAft>
                <a:spcPts val="0"/>
              </a:spcAft>
              <a:buSzPts val="800"/>
              <a:buAutoNum type="romanLcPeriod"/>
            </a:pPr>
            <a:r>
              <a:rPr lang="en" sz="800"/>
              <a:t>Gathered from app sign-in</a:t>
            </a:r>
            <a:endParaRPr sz="800"/>
          </a:p>
          <a:p>
            <a:pPr indent="-279400" lvl="0" marL="457200" rtl="0" algn="l">
              <a:spcBef>
                <a:spcPts val="0"/>
              </a:spcBef>
              <a:spcAft>
                <a:spcPts val="0"/>
              </a:spcAft>
              <a:buSzPts val="800"/>
              <a:buAutoNum type="alphaLcPeriod"/>
            </a:pPr>
            <a:r>
              <a:rPr lang="en" sz="800"/>
              <a:t>Location</a:t>
            </a:r>
            <a:endParaRPr sz="800"/>
          </a:p>
          <a:p>
            <a:pPr indent="-279400" lvl="1" marL="914400" rtl="0" algn="l">
              <a:spcBef>
                <a:spcPts val="0"/>
              </a:spcBef>
              <a:spcAft>
                <a:spcPts val="0"/>
              </a:spcAft>
              <a:buSzPts val="800"/>
              <a:buAutoNum type="romanLcPeriod"/>
            </a:pPr>
            <a:r>
              <a:rPr lang="en" sz="800"/>
              <a:t>Based off app sign-in</a:t>
            </a:r>
            <a:endParaRPr sz="800"/>
          </a:p>
          <a:p>
            <a:pPr indent="-279400" lvl="0" marL="457200" rtl="0" algn="l">
              <a:spcBef>
                <a:spcPts val="0"/>
              </a:spcBef>
              <a:spcAft>
                <a:spcPts val="0"/>
              </a:spcAft>
              <a:buSzPts val="800"/>
              <a:buAutoNum type="alphaLcPeriod"/>
            </a:pPr>
            <a:r>
              <a:rPr lang="en" sz="800"/>
              <a:t>Tapestry</a:t>
            </a:r>
            <a:endParaRPr sz="800"/>
          </a:p>
          <a:p>
            <a:pPr indent="-279400" lvl="1" marL="914400" rtl="0" algn="l">
              <a:spcBef>
                <a:spcPts val="0"/>
              </a:spcBef>
              <a:spcAft>
                <a:spcPts val="0"/>
              </a:spcAft>
              <a:buSzPts val="800"/>
              <a:buAutoNum type="romanLcPeriod"/>
            </a:pPr>
            <a:r>
              <a:rPr lang="en" sz="800"/>
              <a:t>Manually entered by admin</a:t>
            </a:r>
            <a:endParaRPr sz="800"/>
          </a:p>
          <a:p>
            <a:pPr indent="-279400" lvl="0" marL="457200" rtl="0" algn="l">
              <a:spcBef>
                <a:spcPts val="0"/>
              </a:spcBef>
              <a:spcAft>
                <a:spcPts val="0"/>
              </a:spcAft>
              <a:buSzPts val="800"/>
              <a:buAutoNum type="alphaLcPeriod"/>
            </a:pPr>
            <a:r>
              <a:rPr lang="en" sz="800"/>
              <a:t>Bio</a:t>
            </a:r>
            <a:endParaRPr sz="800"/>
          </a:p>
          <a:p>
            <a:pPr indent="-279400" lvl="1" marL="914400" rtl="0" algn="l">
              <a:spcBef>
                <a:spcPts val="0"/>
              </a:spcBef>
              <a:spcAft>
                <a:spcPts val="0"/>
              </a:spcAft>
              <a:buSzPts val="800"/>
              <a:buAutoNum type="romanLcPeriod"/>
            </a:pPr>
            <a:r>
              <a:rPr lang="en" sz="800"/>
              <a:t>Generated from interests and goals </a:t>
            </a:r>
            <a:endParaRPr sz="800"/>
          </a:p>
          <a:p>
            <a:pPr indent="-279400" lvl="0" marL="457200" rtl="0" algn="l">
              <a:spcBef>
                <a:spcPts val="0"/>
              </a:spcBef>
              <a:spcAft>
                <a:spcPts val="0"/>
              </a:spcAft>
              <a:buSzPts val="800"/>
              <a:buAutoNum type="alphaLcPeriod"/>
            </a:pPr>
            <a:r>
              <a:rPr lang="en" sz="800"/>
              <a:t>Goals</a:t>
            </a:r>
            <a:endParaRPr sz="800"/>
          </a:p>
          <a:p>
            <a:pPr indent="-279400" lvl="1" marL="914400" rtl="0" algn="l">
              <a:spcBef>
                <a:spcPts val="0"/>
              </a:spcBef>
              <a:spcAft>
                <a:spcPts val="0"/>
              </a:spcAft>
              <a:buSzPts val="800"/>
              <a:buAutoNum type="romanLcPeriod"/>
            </a:pPr>
            <a:r>
              <a:rPr lang="en" sz="800"/>
              <a:t>Provided during onboarding process and updated through app</a:t>
            </a:r>
            <a:endParaRPr sz="800"/>
          </a:p>
          <a:p>
            <a:pPr indent="-279400" lvl="0" marL="457200" rtl="0" algn="l">
              <a:spcBef>
                <a:spcPts val="0"/>
              </a:spcBef>
              <a:spcAft>
                <a:spcPts val="0"/>
              </a:spcAft>
              <a:buSzPts val="800"/>
              <a:buAutoNum type="alphaLcPeriod"/>
            </a:pPr>
            <a:r>
              <a:rPr lang="en" sz="800"/>
              <a:t>Personality Type</a:t>
            </a:r>
            <a:endParaRPr sz="800"/>
          </a:p>
          <a:p>
            <a:pPr indent="-279400" lvl="1" marL="914400" rtl="0" algn="l">
              <a:spcBef>
                <a:spcPts val="0"/>
              </a:spcBef>
              <a:spcAft>
                <a:spcPts val="0"/>
              </a:spcAft>
              <a:buSzPts val="800"/>
              <a:buAutoNum type="romanLcPeriod"/>
            </a:pPr>
            <a:r>
              <a:rPr lang="en" sz="800"/>
              <a:t>Provided during onboarding process</a:t>
            </a:r>
            <a:endParaRPr sz="800"/>
          </a:p>
          <a:p>
            <a:pPr indent="-279400" lvl="0" marL="457200" rtl="0" algn="l">
              <a:spcBef>
                <a:spcPts val="0"/>
              </a:spcBef>
              <a:spcAft>
                <a:spcPts val="0"/>
              </a:spcAft>
              <a:buSzPts val="800"/>
              <a:buAutoNum type="alphaLcPeriod"/>
            </a:pPr>
            <a:r>
              <a:rPr lang="en" sz="800"/>
              <a:t>Interests</a:t>
            </a:r>
            <a:endParaRPr sz="800"/>
          </a:p>
          <a:p>
            <a:pPr indent="-279400" lvl="1" marL="914400" rtl="0" algn="l">
              <a:spcBef>
                <a:spcPts val="0"/>
              </a:spcBef>
              <a:spcAft>
                <a:spcPts val="0"/>
              </a:spcAft>
              <a:buClr>
                <a:schemeClr val="dk1"/>
              </a:buClr>
              <a:buSzPts val="800"/>
              <a:buAutoNum type="romanLcPeriod"/>
            </a:pPr>
            <a:r>
              <a:rPr lang="en" sz="800">
                <a:solidFill>
                  <a:schemeClr val="dk1"/>
                </a:solidFill>
              </a:rPr>
              <a:t>Provided</a:t>
            </a:r>
            <a:r>
              <a:rPr lang="en" sz="800">
                <a:solidFill>
                  <a:schemeClr val="dk1"/>
                </a:solidFill>
              </a:rPr>
              <a:t> during onboarding process</a:t>
            </a:r>
            <a:endParaRPr sz="800"/>
          </a:p>
          <a:p>
            <a:pPr indent="-279400" lvl="0" marL="457200" rtl="0" algn="l">
              <a:spcBef>
                <a:spcPts val="0"/>
              </a:spcBef>
              <a:spcAft>
                <a:spcPts val="0"/>
              </a:spcAft>
              <a:buSzPts val="800"/>
              <a:buAutoNum type="alphaLcPeriod"/>
            </a:pPr>
            <a:r>
              <a:rPr lang="en" sz="800"/>
              <a:t>Contact</a:t>
            </a:r>
            <a:endParaRPr sz="800"/>
          </a:p>
          <a:p>
            <a:pPr indent="-279400" lvl="1" marL="914400" rtl="0" algn="l">
              <a:spcBef>
                <a:spcPts val="0"/>
              </a:spcBef>
              <a:spcAft>
                <a:spcPts val="0"/>
              </a:spcAft>
              <a:buSzPts val="800"/>
              <a:buAutoNum type="romanLcPeriod"/>
            </a:pPr>
            <a:r>
              <a:rPr lang="en" sz="800"/>
              <a:t>Provided during onboarding process</a:t>
            </a:r>
            <a:endParaRPr sz="800"/>
          </a:p>
          <a:p>
            <a:pPr indent="-279400" lvl="0" marL="457200" rtl="0" algn="l">
              <a:spcBef>
                <a:spcPts val="0"/>
              </a:spcBef>
              <a:spcAft>
                <a:spcPts val="0"/>
              </a:spcAft>
              <a:buSzPts val="800"/>
              <a:buAutoNum type="alphaLcPeriod"/>
            </a:pPr>
            <a:r>
              <a:rPr lang="en" sz="800"/>
              <a:t>Position &amp; Level</a:t>
            </a:r>
            <a:endParaRPr sz="800"/>
          </a:p>
          <a:p>
            <a:pPr indent="-279400" lvl="1" marL="914400" rtl="0" algn="l">
              <a:spcBef>
                <a:spcPts val="0"/>
              </a:spcBef>
              <a:spcAft>
                <a:spcPts val="0"/>
              </a:spcAft>
              <a:buSzPts val="800"/>
              <a:buAutoNum type="romanLcPeriod"/>
            </a:pPr>
            <a:r>
              <a:rPr lang="en" sz="800"/>
              <a:t>Updated automatically in app while working and engaging</a:t>
            </a:r>
            <a:endParaRPr sz="800"/>
          </a:p>
          <a:p>
            <a:pPr indent="-279400" lvl="0" marL="457200" rtl="0" algn="l">
              <a:spcBef>
                <a:spcPts val="0"/>
              </a:spcBef>
              <a:spcAft>
                <a:spcPts val="0"/>
              </a:spcAft>
              <a:buSzPts val="800"/>
              <a:buAutoNum type="alphaLcPeriod"/>
            </a:pPr>
            <a:r>
              <a:rPr lang="en" sz="800"/>
              <a:t>Upcoming Shifts</a:t>
            </a:r>
            <a:endParaRPr sz="800"/>
          </a:p>
          <a:p>
            <a:pPr indent="-279400" lvl="1" marL="914400" rtl="0" algn="l">
              <a:spcBef>
                <a:spcPts val="0"/>
              </a:spcBef>
              <a:spcAft>
                <a:spcPts val="0"/>
              </a:spcAft>
              <a:buSzPts val="800"/>
              <a:buAutoNum type="romanLcPeriod"/>
            </a:pPr>
            <a:r>
              <a:rPr lang="en" sz="800"/>
              <a:t>Updated as new shifts accepted</a:t>
            </a:r>
            <a:endParaRPr sz="800"/>
          </a:p>
          <a:p>
            <a:pPr indent="-279400" lvl="0" marL="457200" rtl="0" algn="l">
              <a:spcBef>
                <a:spcPts val="0"/>
              </a:spcBef>
              <a:spcAft>
                <a:spcPts val="0"/>
              </a:spcAft>
              <a:buSzPts val="800"/>
              <a:buAutoNum type="alphaLcPeriod"/>
            </a:pPr>
            <a:r>
              <a:rPr lang="en" sz="800"/>
              <a:t>Shift History</a:t>
            </a:r>
            <a:endParaRPr sz="800"/>
          </a:p>
          <a:p>
            <a:pPr indent="-279400" lvl="1" marL="914400" rtl="0" algn="l">
              <a:spcBef>
                <a:spcPts val="0"/>
              </a:spcBef>
              <a:spcAft>
                <a:spcPts val="0"/>
              </a:spcAft>
              <a:buSzPts val="800"/>
              <a:buAutoNum type="romanLcPeriod"/>
            </a:pPr>
            <a:r>
              <a:rPr lang="en" sz="800"/>
              <a:t>Updated after a completed shift</a:t>
            </a:r>
            <a:endParaRPr sz="800"/>
          </a:p>
          <a:p>
            <a:pPr indent="-279400" lvl="0" marL="457200" rtl="0" algn="l">
              <a:spcBef>
                <a:spcPts val="0"/>
              </a:spcBef>
              <a:spcAft>
                <a:spcPts val="0"/>
              </a:spcAft>
              <a:buSzPts val="800"/>
              <a:buAutoNum type="alphaLcPeriod"/>
            </a:pPr>
            <a:r>
              <a:rPr lang="en" sz="800"/>
              <a:t>Stats</a:t>
            </a:r>
            <a:endParaRPr sz="800"/>
          </a:p>
          <a:p>
            <a:pPr indent="-279400" lvl="1" marL="914400" rtl="0" algn="l">
              <a:spcBef>
                <a:spcPts val="0"/>
              </a:spcBef>
              <a:spcAft>
                <a:spcPts val="0"/>
              </a:spcAft>
              <a:buSzPts val="800"/>
              <a:buAutoNum type="romanLcPeriod"/>
            </a:pPr>
            <a:r>
              <a:rPr lang="en" sz="800"/>
              <a:t>Updated periodically as new relevant stats are accrued.</a:t>
            </a:r>
            <a:endParaRPr sz="800"/>
          </a:p>
        </p:txBody>
      </p:sp>
      <p:sp>
        <p:nvSpPr>
          <p:cNvPr id="206" name="Google Shape;206;p17"/>
          <p:cNvSpPr txBox="1"/>
          <p:nvPr/>
        </p:nvSpPr>
        <p:spPr>
          <a:xfrm>
            <a:off x="3888575" y="2368125"/>
            <a:ext cx="10632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Last Login: Date, Time</a:t>
            </a:r>
            <a:endParaRPr sz="700"/>
          </a:p>
        </p:txBody>
      </p:sp>
      <p:sp>
        <p:nvSpPr>
          <p:cNvPr id="207" name="Google Shape;207;p17"/>
          <p:cNvSpPr txBox="1"/>
          <p:nvPr/>
        </p:nvSpPr>
        <p:spPr>
          <a:xfrm>
            <a:off x="6696150" y="869550"/>
            <a:ext cx="16269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Account Status</a:t>
            </a:r>
            <a:endParaRPr/>
          </a:p>
        </p:txBody>
      </p:sp>
      <p:pic>
        <p:nvPicPr>
          <p:cNvPr id="208" name="Google Shape;208;p17"/>
          <p:cNvPicPr preferRelativeResize="0"/>
          <p:nvPr/>
        </p:nvPicPr>
        <p:blipFill rotWithShape="1">
          <a:blip r:embed="rId4">
            <a:alphaModFix/>
          </a:blip>
          <a:srcRect b="30222" l="25685" r="26732" t="16903"/>
          <a:stretch/>
        </p:blipFill>
        <p:spPr>
          <a:xfrm>
            <a:off x="4067175" y="1448975"/>
            <a:ext cx="638200" cy="945605"/>
          </a:xfrm>
          <a:prstGeom prst="rect">
            <a:avLst/>
          </a:prstGeom>
          <a:noFill/>
          <a:ln>
            <a:noFill/>
          </a:ln>
        </p:spPr>
      </p:pic>
      <p:sp>
        <p:nvSpPr>
          <p:cNvPr id="209" name="Google Shape;209;p17"/>
          <p:cNvSpPr txBox="1"/>
          <p:nvPr/>
        </p:nvSpPr>
        <p:spPr>
          <a:xfrm>
            <a:off x="4863315" y="1759475"/>
            <a:ext cx="68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Chief</a:t>
            </a:r>
            <a:endParaRPr sz="700"/>
          </a:p>
          <a:p>
            <a:pPr indent="0" lvl="0" marL="0" rtl="0" algn="l">
              <a:spcBef>
                <a:spcPts val="0"/>
              </a:spcBef>
              <a:spcAft>
                <a:spcPts val="0"/>
              </a:spcAft>
              <a:buNone/>
            </a:pPr>
            <a:r>
              <a:rPr lang="en" sz="700"/>
              <a:t>Starter</a:t>
            </a:r>
            <a:endParaRPr sz="700"/>
          </a:p>
        </p:txBody>
      </p:sp>
      <p:sp>
        <p:nvSpPr>
          <p:cNvPr id="210" name="Google Shape;210;p17"/>
          <p:cNvSpPr/>
          <p:nvPr/>
        </p:nvSpPr>
        <p:spPr>
          <a:xfrm>
            <a:off x="6947850" y="1176125"/>
            <a:ext cx="1123500" cy="24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Activate/Deactivate</a:t>
            </a:r>
            <a:endParaRPr sz="800"/>
          </a:p>
        </p:txBody>
      </p:sp>
      <p:grpSp>
        <p:nvGrpSpPr>
          <p:cNvPr id="211" name="Google Shape;211;p17"/>
          <p:cNvGrpSpPr/>
          <p:nvPr/>
        </p:nvGrpSpPr>
        <p:grpSpPr>
          <a:xfrm>
            <a:off x="3874525" y="3098850"/>
            <a:ext cx="4283700" cy="430500"/>
            <a:chOff x="3569725" y="2611575"/>
            <a:chExt cx="4283700" cy="430500"/>
          </a:xfrm>
        </p:grpSpPr>
        <p:sp>
          <p:nvSpPr>
            <p:cNvPr id="212" name="Google Shape;212;p17"/>
            <p:cNvSpPr/>
            <p:nvPr/>
          </p:nvSpPr>
          <p:spPr>
            <a:xfrm>
              <a:off x="3569725" y="2611575"/>
              <a:ext cx="4283700" cy="43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Shift History</a:t>
              </a:r>
              <a:endParaRPr/>
            </a:p>
          </p:txBody>
        </p:sp>
        <p:sp>
          <p:nvSpPr>
            <p:cNvPr id="213" name="Google Shape;213;p17"/>
            <p:cNvSpPr/>
            <p:nvPr/>
          </p:nvSpPr>
          <p:spPr>
            <a:xfrm>
              <a:off x="7339200" y="2736825"/>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7"/>
          <p:cNvGrpSpPr/>
          <p:nvPr/>
        </p:nvGrpSpPr>
        <p:grpSpPr>
          <a:xfrm>
            <a:off x="3874525" y="3579625"/>
            <a:ext cx="4283700" cy="430500"/>
            <a:chOff x="3569725" y="2611575"/>
            <a:chExt cx="4283700" cy="430500"/>
          </a:xfrm>
        </p:grpSpPr>
        <p:sp>
          <p:nvSpPr>
            <p:cNvPr id="215" name="Google Shape;215;p17"/>
            <p:cNvSpPr/>
            <p:nvPr/>
          </p:nvSpPr>
          <p:spPr>
            <a:xfrm>
              <a:off x="3569725" y="2611575"/>
              <a:ext cx="4283700" cy="43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Stats</a:t>
              </a:r>
              <a:endParaRPr/>
            </a:p>
          </p:txBody>
        </p:sp>
        <p:sp>
          <p:nvSpPr>
            <p:cNvPr id="216" name="Google Shape;216;p17"/>
            <p:cNvSpPr/>
            <p:nvPr/>
          </p:nvSpPr>
          <p:spPr>
            <a:xfrm>
              <a:off x="7339200" y="2736825"/>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6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a:t>Viewing Shift (List View / Available Shifts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pic>
        <p:nvPicPr>
          <p:cNvPr id="1391" name="Google Shape;1391;p63"/>
          <p:cNvPicPr preferRelativeResize="0"/>
          <p:nvPr/>
        </p:nvPicPr>
        <p:blipFill>
          <a:blip r:embed="rId3">
            <a:alphaModFix/>
          </a:blip>
          <a:stretch>
            <a:fillRect/>
          </a:stretch>
        </p:blipFill>
        <p:spPr>
          <a:xfrm flipH="1" rot="10800000">
            <a:off x="3278325" y="84775"/>
            <a:ext cx="2587361" cy="4838701"/>
          </a:xfrm>
          <a:prstGeom prst="rect">
            <a:avLst/>
          </a:prstGeom>
          <a:noFill/>
          <a:ln>
            <a:noFill/>
          </a:ln>
        </p:spPr>
      </p:pic>
      <p:cxnSp>
        <p:nvCxnSpPr>
          <p:cNvPr id="1392" name="Google Shape;1392;p63"/>
          <p:cNvCxnSpPr/>
          <p:nvPr/>
        </p:nvCxnSpPr>
        <p:spPr>
          <a:xfrm>
            <a:off x="5241775" y="4114050"/>
            <a:ext cx="0" cy="120300"/>
          </a:xfrm>
          <a:prstGeom prst="straightConnector1">
            <a:avLst/>
          </a:prstGeom>
          <a:noFill/>
          <a:ln cap="flat" cmpd="sng" w="19050">
            <a:solidFill>
              <a:srgbClr val="595959"/>
            </a:solidFill>
            <a:prstDash val="solid"/>
            <a:round/>
            <a:headEnd len="med" w="med" type="none"/>
            <a:tailEnd len="med" w="med" type="none"/>
          </a:ln>
        </p:spPr>
      </p:cxnSp>
      <p:grpSp>
        <p:nvGrpSpPr>
          <p:cNvPr id="1393" name="Google Shape;1393;p63"/>
          <p:cNvGrpSpPr/>
          <p:nvPr/>
        </p:nvGrpSpPr>
        <p:grpSpPr>
          <a:xfrm>
            <a:off x="3579400" y="998312"/>
            <a:ext cx="1952700" cy="247150"/>
            <a:chOff x="3551800" y="1207175"/>
            <a:chExt cx="1952700" cy="247150"/>
          </a:xfrm>
        </p:grpSpPr>
        <p:sp>
          <p:nvSpPr>
            <p:cNvPr id="1394" name="Google Shape;1394;p63"/>
            <p:cNvSpPr/>
            <p:nvPr/>
          </p:nvSpPr>
          <p:spPr>
            <a:xfrm>
              <a:off x="3551800" y="1283025"/>
              <a:ext cx="1952700" cy="171300"/>
            </a:xfrm>
            <a:prstGeom prst="roundRect">
              <a:avLst>
                <a:gd fmla="val 16667" name="adj"/>
              </a:avLst>
            </a:prstGeom>
            <a:solidFill>
              <a:srgbClr val="EEEEEE">
                <a:alpha val="24020"/>
              </a:srgbClr>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3"/>
            <p:cNvSpPr txBox="1"/>
            <p:nvPr/>
          </p:nvSpPr>
          <p:spPr>
            <a:xfrm>
              <a:off x="4013925" y="1207175"/>
              <a:ext cx="1160400" cy="1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September 17th</a:t>
              </a:r>
              <a:endParaRPr sz="900"/>
            </a:p>
          </p:txBody>
        </p:sp>
        <p:cxnSp>
          <p:nvCxnSpPr>
            <p:cNvPr id="1396" name="Google Shape;1396;p63"/>
            <p:cNvCxnSpPr/>
            <p:nvPr/>
          </p:nvCxnSpPr>
          <p:spPr>
            <a:xfrm flipH="1">
              <a:off x="5048050" y="1368475"/>
              <a:ext cx="309300" cy="1200"/>
            </a:xfrm>
            <a:prstGeom prst="straightConnector1">
              <a:avLst/>
            </a:prstGeom>
            <a:noFill/>
            <a:ln cap="flat" cmpd="sng" w="9525">
              <a:solidFill>
                <a:srgbClr val="595959"/>
              </a:solidFill>
              <a:prstDash val="solid"/>
              <a:round/>
              <a:headEnd len="med" w="med" type="none"/>
              <a:tailEnd len="med" w="med" type="none"/>
            </a:ln>
          </p:spPr>
        </p:cxnSp>
        <p:cxnSp>
          <p:nvCxnSpPr>
            <p:cNvPr id="1397" name="Google Shape;1397;p63"/>
            <p:cNvCxnSpPr/>
            <p:nvPr/>
          </p:nvCxnSpPr>
          <p:spPr>
            <a:xfrm flipH="1">
              <a:off x="3708225" y="1367150"/>
              <a:ext cx="309300" cy="1200"/>
            </a:xfrm>
            <a:prstGeom prst="straightConnector1">
              <a:avLst/>
            </a:prstGeom>
            <a:noFill/>
            <a:ln cap="flat" cmpd="sng" w="9525">
              <a:solidFill>
                <a:srgbClr val="595959"/>
              </a:solidFill>
              <a:prstDash val="solid"/>
              <a:round/>
              <a:headEnd len="med" w="med" type="none"/>
              <a:tailEnd len="med" w="med" type="none"/>
            </a:ln>
          </p:spPr>
        </p:cxnSp>
      </p:grpSp>
      <p:grpSp>
        <p:nvGrpSpPr>
          <p:cNvPr id="1398" name="Google Shape;1398;p63"/>
          <p:cNvGrpSpPr/>
          <p:nvPr/>
        </p:nvGrpSpPr>
        <p:grpSpPr>
          <a:xfrm>
            <a:off x="3595638" y="2988863"/>
            <a:ext cx="1952700" cy="1405413"/>
            <a:chOff x="3617775" y="2691438"/>
            <a:chExt cx="1952700" cy="1405413"/>
          </a:xfrm>
        </p:grpSpPr>
        <p:grpSp>
          <p:nvGrpSpPr>
            <p:cNvPr id="1399" name="Google Shape;1399;p63"/>
            <p:cNvGrpSpPr/>
            <p:nvPr/>
          </p:nvGrpSpPr>
          <p:grpSpPr>
            <a:xfrm>
              <a:off x="3617775" y="2691438"/>
              <a:ext cx="1952700" cy="1405413"/>
              <a:chOff x="3595650" y="1403475"/>
              <a:chExt cx="1952700" cy="1405413"/>
            </a:xfrm>
          </p:grpSpPr>
          <p:sp>
            <p:nvSpPr>
              <p:cNvPr id="1400" name="Google Shape;1400;p63"/>
              <p:cNvSpPr/>
              <p:nvPr/>
            </p:nvSpPr>
            <p:spPr>
              <a:xfrm>
                <a:off x="3595650" y="1593400"/>
                <a:ext cx="1952700" cy="721500"/>
              </a:xfrm>
              <a:prstGeom prst="round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3"/>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1402" name="Google Shape;1402;p63"/>
              <p:cNvGrpSpPr/>
              <p:nvPr/>
            </p:nvGrpSpPr>
            <p:grpSpPr>
              <a:xfrm>
                <a:off x="3595650" y="2285413"/>
                <a:ext cx="1952700" cy="523475"/>
                <a:chOff x="3595650" y="2339550"/>
                <a:chExt cx="1952700" cy="523475"/>
              </a:xfrm>
            </p:grpSpPr>
            <p:sp>
              <p:nvSpPr>
                <p:cNvPr id="1403" name="Google Shape;1403;p63"/>
                <p:cNvSpPr/>
                <p:nvPr/>
              </p:nvSpPr>
              <p:spPr>
                <a:xfrm>
                  <a:off x="3595650" y="2377325"/>
                  <a:ext cx="1952700" cy="485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4" name="Google Shape;1404;p63"/>
                <p:cNvPicPr preferRelativeResize="0"/>
                <p:nvPr/>
              </p:nvPicPr>
              <p:blipFill rotWithShape="1">
                <a:blip r:embed="rId4">
                  <a:alphaModFix/>
                </a:blip>
                <a:srcRect b="0" l="0" r="1603" t="0"/>
                <a:stretch/>
              </p:blipFill>
              <p:spPr>
                <a:xfrm>
                  <a:off x="3656400" y="2673488"/>
                  <a:ext cx="153650" cy="156989"/>
                </a:xfrm>
                <a:prstGeom prst="rect">
                  <a:avLst/>
                </a:prstGeom>
                <a:noFill/>
                <a:ln>
                  <a:noFill/>
                </a:ln>
              </p:spPr>
            </p:pic>
            <p:pic>
              <p:nvPicPr>
                <p:cNvPr id="1405" name="Google Shape;1405;p63"/>
                <p:cNvPicPr preferRelativeResize="0"/>
                <p:nvPr/>
              </p:nvPicPr>
              <p:blipFill>
                <a:blip r:embed="rId5">
                  <a:alphaModFix/>
                </a:blip>
                <a:stretch>
                  <a:fillRect/>
                </a:stretch>
              </p:blipFill>
              <p:spPr>
                <a:xfrm>
                  <a:off x="4203225" y="2674327"/>
                  <a:ext cx="153650" cy="155325"/>
                </a:xfrm>
                <a:prstGeom prst="rect">
                  <a:avLst/>
                </a:prstGeom>
                <a:noFill/>
                <a:ln>
                  <a:noFill/>
                </a:ln>
              </p:spPr>
            </p:pic>
            <p:sp>
              <p:nvSpPr>
                <p:cNvPr id="1406" name="Google Shape;1406;p63"/>
                <p:cNvSpPr/>
                <p:nvPr/>
              </p:nvSpPr>
              <p:spPr>
                <a:xfrm>
                  <a:off x="4911025" y="2688231"/>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3"/>
                <p:cNvSpPr/>
                <p:nvPr/>
              </p:nvSpPr>
              <p:spPr>
                <a:xfrm>
                  <a:off x="5038525" y="2688244"/>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3"/>
                <p:cNvSpPr txBox="1"/>
                <p:nvPr/>
              </p:nvSpPr>
              <p:spPr>
                <a:xfrm>
                  <a:off x="3625125" y="2339550"/>
                  <a:ext cx="18312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Unload, 3 Rooms, 2 Team... </a:t>
                  </a:r>
                  <a:r>
                    <a:rPr lang="en" sz="500"/>
                    <a:t>see more...</a:t>
                  </a:r>
                  <a:endParaRPr sz="500"/>
                </a:p>
              </p:txBody>
            </p:sp>
          </p:grpSp>
          <p:sp>
            <p:nvSpPr>
              <p:cNvPr id="1409" name="Google Shape;1409;p63"/>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410" name="Google Shape;1410;p63"/>
              <p:cNvSpPr txBox="1"/>
              <p:nvPr/>
            </p:nvSpPr>
            <p:spPr>
              <a:xfrm>
                <a:off x="3702275" y="2538450"/>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411" name="Google Shape;1411;p63"/>
              <p:cNvSpPr txBox="1"/>
              <p:nvPr/>
            </p:nvSpPr>
            <p:spPr>
              <a:xfrm>
                <a:off x="4356150" y="250986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sp>
          <p:nvSpPr>
            <p:cNvPr id="1412" name="Google Shape;1412;p63"/>
            <p:cNvSpPr/>
            <p:nvPr/>
          </p:nvSpPr>
          <p:spPr>
            <a:xfrm>
              <a:off x="4604550" y="3429925"/>
              <a:ext cx="942900" cy="152400"/>
            </a:xfrm>
            <a:prstGeom prst="roundRect">
              <a:avLst>
                <a:gd fmla="val 16667" name="adj"/>
              </a:avLst>
            </a:prstGeom>
            <a:solidFill>
              <a:srgbClr val="B4A7D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Neighborhood</a:t>
              </a:r>
              <a:endParaRPr sz="900"/>
            </a:p>
          </p:txBody>
        </p:sp>
      </p:grpSp>
      <p:grpSp>
        <p:nvGrpSpPr>
          <p:cNvPr id="1413" name="Google Shape;1413;p63"/>
          <p:cNvGrpSpPr/>
          <p:nvPr/>
        </p:nvGrpSpPr>
        <p:grpSpPr>
          <a:xfrm>
            <a:off x="3610800" y="463475"/>
            <a:ext cx="1922400" cy="512400"/>
            <a:chOff x="3610800" y="463475"/>
            <a:chExt cx="1922400" cy="512400"/>
          </a:xfrm>
        </p:grpSpPr>
        <p:sp>
          <p:nvSpPr>
            <p:cNvPr id="1414" name="Google Shape;1414;p63"/>
            <p:cNvSpPr/>
            <p:nvPr/>
          </p:nvSpPr>
          <p:spPr>
            <a:xfrm>
              <a:off x="3610800" y="665075"/>
              <a:ext cx="1922400" cy="310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grpSp>
          <p:nvGrpSpPr>
            <p:cNvPr id="1415" name="Google Shape;1415;p63"/>
            <p:cNvGrpSpPr/>
            <p:nvPr/>
          </p:nvGrpSpPr>
          <p:grpSpPr>
            <a:xfrm>
              <a:off x="3610800" y="463475"/>
              <a:ext cx="1922400" cy="201600"/>
              <a:chOff x="3610800" y="358700"/>
              <a:chExt cx="1922400" cy="201600"/>
            </a:xfrm>
          </p:grpSpPr>
          <p:sp>
            <p:nvSpPr>
              <p:cNvPr id="1416" name="Google Shape;1416;p63"/>
              <p:cNvSpPr/>
              <p:nvPr/>
            </p:nvSpPr>
            <p:spPr>
              <a:xfrm>
                <a:off x="3610800" y="358700"/>
                <a:ext cx="1922400" cy="201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Available Shifts          My Shifts          All Shifts</a:t>
                </a:r>
                <a:endParaRPr sz="600"/>
              </a:p>
            </p:txBody>
          </p:sp>
          <p:cxnSp>
            <p:nvCxnSpPr>
              <p:cNvPr id="1417" name="Google Shape;1417;p63"/>
              <p:cNvCxnSpPr/>
              <p:nvPr/>
            </p:nvCxnSpPr>
            <p:spPr>
              <a:xfrm rot="10800000">
                <a:off x="4854375" y="362900"/>
                <a:ext cx="1200" cy="193200"/>
              </a:xfrm>
              <a:prstGeom prst="straightConnector1">
                <a:avLst/>
              </a:prstGeom>
              <a:noFill/>
              <a:ln cap="flat" cmpd="sng" w="9525">
                <a:solidFill>
                  <a:srgbClr val="595959"/>
                </a:solidFill>
                <a:prstDash val="solid"/>
                <a:round/>
                <a:headEnd len="med" w="med" type="none"/>
                <a:tailEnd len="med" w="med" type="none"/>
              </a:ln>
            </p:spPr>
          </p:cxnSp>
          <p:cxnSp>
            <p:nvCxnSpPr>
              <p:cNvPr id="1418" name="Google Shape;1418;p63"/>
              <p:cNvCxnSpPr/>
              <p:nvPr/>
            </p:nvCxnSpPr>
            <p:spPr>
              <a:xfrm rot="10800000">
                <a:off x="4368600" y="362900"/>
                <a:ext cx="1200" cy="193200"/>
              </a:xfrm>
              <a:prstGeom prst="straightConnector1">
                <a:avLst/>
              </a:prstGeom>
              <a:noFill/>
              <a:ln cap="flat" cmpd="sng" w="9525">
                <a:solidFill>
                  <a:srgbClr val="595959"/>
                </a:solidFill>
                <a:prstDash val="solid"/>
                <a:round/>
                <a:headEnd len="med" w="med" type="none"/>
                <a:tailEnd len="med" w="med" type="none"/>
              </a:ln>
            </p:spPr>
          </p:cxnSp>
        </p:grpSp>
      </p:grpSp>
      <p:grpSp>
        <p:nvGrpSpPr>
          <p:cNvPr id="1419" name="Google Shape;1419;p63"/>
          <p:cNvGrpSpPr/>
          <p:nvPr/>
        </p:nvGrpSpPr>
        <p:grpSpPr>
          <a:xfrm>
            <a:off x="3596550" y="4284550"/>
            <a:ext cx="1950900" cy="360000"/>
            <a:chOff x="3596550" y="4284550"/>
            <a:chExt cx="1950900" cy="360000"/>
          </a:xfrm>
        </p:grpSpPr>
        <p:sp>
          <p:nvSpPr>
            <p:cNvPr id="1420" name="Google Shape;1420;p63"/>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1" name="Google Shape;1421;p63"/>
            <p:cNvPicPr preferRelativeResize="0"/>
            <p:nvPr/>
          </p:nvPicPr>
          <p:blipFill>
            <a:blip r:embed="rId6">
              <a:alphaModFix/>
            </a:blip>
            <a:stretch>
              <a:fillRect/>
            </a:stretch>
          </p:blipFill>
          <p:spPr>
            <a:xfrm flipH="1">
              <a:off x="3707750" y="4357425"/>
              <a:ext cx="210300" cy="210300"/>
            </a:xfrm>
            <a:prstGeom prst="rect">
              <a:avLst/>
            </a:prstGeom>
            <a:noFill/>
            <a:ln>
              <a:noFill/>
            </a:ln>
          </p:spPr>
        </p:pic>
        <p:pic>
          <p:nvPicPr>
            <p:cNvPr id="1422" name="Google Shape;1422;p63"/>
            <p:cNvPicPr preferRelativeResize="0"/>
            <p:nvPr/>
          </p:nvPicPr>
          <p:blipFill>
            <a:blip r:embed="rId7">
              <a:alphaModFix/>
            </a:blip>
            <a:stretch>
              <a:fillRect/>
            </a:stretch>
          </p:blipFill>
          <p:spPr>
            <a:xfrm>
              <a:off x="5164921" y="4363726"/>
              <a:ext cx="210300" cy="208074"/>
            </a:xfrm>
            <a:prstGeom prst="rect">
              <a:avLst/>
            </a:prstGeom>
            <a:noFill/>
            <a:ln>
              <a:noFill/>
            </a:ln>
          </p:spPr>
        </p:pic>
        <p:pic>
          <p:nvPicPr>
            <p:cNvPr id="1423" name="Google Shape;1423;p63"/>
            <p:cNvPicPr preferRelativeResize="0"/>
            <p:nvPr/>
          </p:nvPicPr>
          <p:blipFill>
            <a:blip r:embed="rId8">
              <a:alphaModFix/>
            </a:blip>
            <a:stretch>
              <a:fillRect/>
            </a:stretch>
          </p:blipFill>
          <p:spPr>
            <a:xfrm>
              <a:off x="4067375" y="4357433"/>
              <a:ext cx="210300" cy="214994"/>
            </a:xfrm>
            <a:prstGeom prst="rect">
              <a:avLst/>
            </a:prstGeom>
            <a:noFill/>
            <a:ln>
              <a:noFill/>
            </a:ln>
          </p:spPr>
        </p:pic>
        <p:pic>
          <p:nvPicPr>
            <p:cNvPr id="1424" name="Google Shape;1424;p63"/>
            <p:cNvPicPr preferRelativeResize="0"/>
            <p:nvPr/>
          </p:nvPicPr>
          <p:blipFill>
            <a:blip r:embed="rId9">
              <a:alphaModFix/>
            </a:blip>
            <a:stretch>
              <a:fillRect/>
            </a:stretch>
          </p:blipFill>
          <p:spPr>
            <a:xfrm>
              <a:off x="4822339" y="4357425"/>
              <a:ext cx="228975" cy="230175"/>
            </a:xfrm>
            <a:prstGeom prst="rect">
              <a:avLst/>
            </a:prstGeom>
            <a:noFill/>
            <a:ln>
              <a:noFill/>
            </a:ln>
          </p:spPr>
        </p:pic>
        <p:pic>
          <p:nvPicPr>
            <p:cNvPr id="1425" name="Google Shape;1425;p63"/>
            <p:cNvPicPr preferRelativeResize="0"/>
            <p:nvPr/>
          </p:nvPicPr>
          <p:blipFill>
            <a:blip r:embed="rId10">
              <a:alphaModFix/>
            </a:blip>
            <a:stretch>
              <a:fillRect/>
            </a:stretch>
          </p:blipFill>
          <p:spPr>
            <a:xfrm>
              <a:off x="4426998" y="4357427"/>
              <a:ext cx="228975" cy="228975"/>
            </a:xfrm>
            <a:prstGeom prst="rect">
              <a:avLst/>
            </a:prstGeom>
            <a:noFill/>
            <a:ln>
              <a:noFill/>
            </a:ln>
          </p:spPr>
        </p:pic>
      </p:grpSp>
      <p:grpSp>
        <p:nvGrpSpPr>
          <p:cNvPr id="1426" name="Google Shape;1426;p63"/>
          <p:cNvGrpSpPr/>
          <p:nvPr/>
        </p:nvGrpSpPr>
        <p:grpSpPr>
          <a:xfrm>
            <a:off x="3595650" y="2696312"/>
            <a:ext cx="1952700" cy="247151"/>
            <a:chOff x="3595650" y="2696312"/>
            <a:chExt cx="1952700" cy="247151"/>
          </a:xfrm>
        </p:grpSpPr>
        <p:sp>
          <p:nvSpPr>
            <p:cNvPr id="1427" name="Google Shape;1427;p63"/>
            <p:cNvSpPr/>
            <p:nvPr/>
          </p:nvSpPr>
          <p:spPr>
            <a:xfrm>
              <a:off x="3595650" y="2772163"/>
              <a:ext cx="1952700" cy="171300"/>
            </a:xfrm>
            <a:prstGeom prst="roundRect">
              <a:avLst>
                <a:gd fmla="val 16667" name="adj"/>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3"/>
            <p:cNvSpPr txBox="1"/>
            <p:nvPr/>
          </p:nvSpPr>
          <p:spPr>
            <a:xfrm>
              <a:off x="4057775" y="2696312"/>
              <a:ext cx="1160400" cy="1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September 18th</a:t>
              </a:r>
              <a:endParaRPr sz="900"/>
            </a:p>
          </p:txBody>
        </p:sp>
        <p:cxnSp>
          <p:nvCxnSpPr>
            <p:cNvPr id="1429" name="Google Shape;1429;p63"/>
            <p:cNvCxnSpPr/>
            <p:nvPr/>
          </p:nvCxnSpPr>
          <p:spPr>
            <a:xfrm flipH="1">
              <a:off x="5091900" y="2857613"/>
              <a:ext cx="309300" cy="1200"/>
            </a:xfrm>
            <a:prstGeom prst="straightConnector1">
              <a:avLst/>
            </a:prstGeom>
            <a:noFill/>
            <a:ln cap="flat" cmpd="sng" w="9525">
              <a:solidFill>
                <a:srgbClr val="595959"/>
              </a:solidFill>
              <a:prstDash val="solid"/>
              <a:round/>
              <a:headEnd len="med" w="med" type="none"/>
              <a:tailEnd len="med" w="med" type="none"/>
            </a:ln>
          </p:spPr>
        </p:cxnSp>
        <p:cxnSp>
          <p:nvCxnSpPr>
            <p:cNvPr id="1430" name="Google Shape;1430;p63"/>
            <p:cNvCxnSpPr/>
            <p:nvPr/>
          </p:nvCxnSpPr>
          <p:spPr>
            <a:xfrm flipH="1">
              <a:off x="3752075" y="2856288"/>
              <a:ext cx="309300" cy="1200"/>
            </a:xfrm>
            <a:prstGeom prst="straightConnector1">
              <a:avLst/>
            </a:prstGeom>
            <a:noFill/>
            <a:ln cap="flat" cmpd="sng" w="9525">
              <a:solidFill>
                <a:srgbClr val="595959"/>
              </a:solidFill>
              <a:prstDash val="solid"/>
              <a:round/>
              <a:headEnd len="med" w="med" type="none"/>
              <a:tailEnd len="med" w="med" type="none"/>
            </a:ln>
          </p:spPr>
        </p:cxnSp>
      </p:grpSp>
      <p:grpSp>
        <p:nvGrpSpPr>
          <p:cNvPr id="1431" name="Google Shape;1431;p63"/>
          <p:cNvGrpSpPr/>
          <p:nvPr/>
        </p:nvGrpSpPr>
        <p:grpSpPr>
          <a:xfrm>
            <a:off x="5241775" y="3987150"/>
            <a:ext cx="247200" cy="247200"/>
            <a:chOff x="6232800" y="1992025"/>
            <a:chExt cx="247200" cy="247200"/>
          </a:xfrm>
        </p:grpSpPr>
        <p:sp>
          <p:nvSpPr>
            <p:cNvPr id="1432" name="Google Shape;1432;p63"/>
            <p:cNvSpPr/>
            <p:nvPr/>
          </p:nvSpPr>
          <p:spPr>
            <a:xfrm>
              <a:off x="6232800" y="1992025"/>
              <a:ext cx="247200" cy="247200"/>
            </a:xfrm>
            <a:prstGeom prst="ellipse">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3" name="Google Shape;1433;p63"/>
            <p:cNvPicPr preferRelativeResize="0"/>
            <p:nvPr/>
          </p:nvPicPr>
          <p:blipFill>
            <a:blip r:embed="rId11">
              <a:alphaModFix/>
            </a:blip>
            <a:stretch>
              <a:fillRect/>
            </a:stretch>
          </p:blipFill>
          <p:spPr>
            <a:xfrm>
              <a:off x="6281000" y="2039425"/>
              <a:ext cx="150800" cy="152400"/>
            </a:xfrm>
            <a:prstGeom prst="rect">
              <a:avLst/>
            </a:prstGeom>
            <a:noFill/>
            <a:ln>
              <a:noFill/>
            </a:ln>
          </p:spPr>
        </p:pic>
      </p:grpSp>
      <p:grpSp>
        <p:nvGrpSpPr>
          <p:cNvPr id="1434" name="Google Shape;1434;p63"/>
          <p:cNvGrpSpPr/>
          <p:nvPr/>
        </p:nvGrpSpPr>
        <p:grpSpPr>
          <a:xfrm>
            <a:off x="3580197" y="1245486"/>
            <a:ext cx="1968907" cy="1405413"/>
            <a:chOff x="3580197" y="1245486"/>
            <a:chExt cx="1968907" cy="1405413"/>
          </a:xfrm>
        </p:grpSpPr>
        <p:grpSp>
          <p:nvGrpSpPr>
            <p:cNvPr id="1435" name="Google Shape;1435;p63"/>
            <p:cNvGrpSpPr/>
            <p:nvPr/>
          </p:nvGrpSpPr>
          <p:grpSpPr>
            <a:xfrm>
              <a:off x="3580197" y="1245486"/>
              <a:ext cx="1968907" cy="1405413"/>
              <a:chOff x="3595650" y="1403475"/>
              <a:chExt cx="1952700" cy="1405413"/>
            </a:xfrm>
          </p:grpSpPr>
          <p:sp>
            <p:nvSpPr>
              <p:cNvPr id="1436" name="Google Shape;1436;p63"/>
              <p:cNvSpPr/>
              <p:nvPr/>
            </p:nvSpPr>
            <p:spPr>
              <a:xfrm>
                <a:off x="3595650" y="1593400"/>
                <a:ext cx="1952700" cy="721500"/>
              </a:xfrm>
              <a:prstGeom prst="round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3"/>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1438" name="Google Shape;1438;p63"/>
              <p:cNvGrpSpPr/>
              <p:nvPr/>
            </p:nvGrpSpPr>
            <p:grpSpPr>
              <a:xfrm>
                <a:off x="3595650" y="2285413"/>
                <a:ext cx="1952700" cy="523475"/>
                <a:chOff x="3595650" y="2339550"/>
                <a:chExt cx="1952700" cy="523475"/>
              </a:xfrm>
            </p:grpSpPr>
            <p:sp>
              <p:nvSpPr>
                <p:cNvPr id="1439" name="Google Shape;1439;p63"/>
                <p:cNvSpPr/>
                <p:nvPr/>
              </p:nvSpPr>
              <p:spPr>
                <a:xfrm>
                  <a:off x="3595650" y="2377325"/>
                  <a:ext cx="1952700" cy="485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0" name="Google Shape;1440;p63"/>
                <p:cNvPicPr preferRelativeResize="0"/>
                <p:nvPr/>
              </p:nvPicPr>
              <p:blipFill rotWithShape="1">
                <a:blip r:embed="rId4">
                  <a:alphaModFix/>
                </a:blip>
                <a:srcRect b="0" l="0" r="1603" t="0"/>
                <a:stretch/>
              </p:blipFill>
              <p:spPr>
                <a:xfrm>
                  <a:off x="3656400" y="2673488"/>
                  <a:ext cx="153650" cy="156989"/>
                </a:xfrm>
                <a:prstGeom prst="rect">
                  <a:avLst/>
                </a:prstGeom>
                <a:noFill/>
                <a:ln>
                  <a:noFill/>
                </a:ln>
              </p:spPr>
            </p:pic>
            <p:pic>
              <p:nvPicPr>
                <p:cNvPr id="1441" name="Google Shape;1441;p63"/>
                <p:cNvPicPr preferRelativeResize="0"/>
                <p:nvPr/>
              </p:nvPicPr>
              <p:blipFill>
                <a:blip r:embed="rId5">
                  <a:alphaModFix/>
                </a:blip>
                <a:stretch>
                  <a:fillRect/>
                </a:stretch>
              </p:blipFill>
              <p:spPr>
                <a:xfrm>
                  <a:off x="4203225" y="2674327"/>
                  <a:ext cx="153650" cy="155325"/>
                </a:xfrm>
                <a:prstGeom prst="rect">
                  <a:avLst/>
                </a:prstGeom>
                <a:noFill/>
                <a:ln>
                  <a:noFill/>
                </a:ln>
              </p:spPr>
            </p:pic>
            <p:sp>
              <p:nvSpPr>
                <p:cNvPr id="1442" name="Google Shape;1442;p63"/>
                <p:cNvSpPr/>
                <p:nvPr/>
              </p:nvSpPr>
              <p:spPr>
                <a:xfrm>
                  <a:off x="4911025" y="2688231"/>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3"/>
                <p:cNvSpPr/>
                <p:nvPr/>
              </p:nvSpPr>
              <p:spPr>
                <a:xfrm>
                  <a:off x="5038525" y="2688244"/>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3"/>
                <p:cNvSpPr/>
                <p:nvPr/>
              </p:nvSpPr>
              <p:spPr>
                <a:xfrm>
                  <a:off x="5164425" y="2688244"/>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3"/>
                <p:cNvSpPr txBox="1"/>
                <p:nvPr/>
              </p:nvSpPr>
              <p:spPr>
                <a:xfrm>
                  <a:off x="3625125" y="2339550"/>
                  <a:ext cx="18312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 3 Rooms... </a:t>
                  </a:r>
                  <a:r>
                    <a:rPr lang="en" sz="500"/>
                    <a:t>see more...</a:t>
                  </a:r>
                  <a:endParaRPr sz="500"/>
                </a:p>
              </p:txBody>
            </p:sp>
          </p:grpSp>
          <p:sp>
            <p:nvSpPr>
              <p:cNvPr id="1446" name="Google Shape;1446;p63"/>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447" name="Google Shape;1447;p63"/>
              <p:cNvSpPr txBox="1"/>
              <p:nvPr/>
            </p:nvSpPr>
            <p:spPr>
              <a:xfrm>
                <a:off x="3762050" y="2538450"/>
                <a:ext cx="5154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448" name="Google Shape;1448;p63"/>
              <p:cNvSpPr txBox="1"/>
              <p:nvPr/>
            </p:nvSpPr>
            <p:spPr>
              <a:xfrm>
                <a:off x="4356150" y="250986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sp>
          <p:nvSpPr>
            <p:cNvPr id="1449" name="Google Shape;1449;p63"/>
            <p:cNvSpPr/>
            <p:nvPr/>
          </p:nvSpPr>
          <p:spPr>
            <a:xfrm>
              <a:off x="4604550" y="1971300"/>
              <a:ext cx="942900" cy="152400"/>
            </a:xfrm>
            <a:prstGeom prst="roundRect">
              <a:avLst>
                <a:gd fmla="val 16667" name="adj"/>
              </a:avLst>
            </a:prstGeom>
            <a:solidFill>
              <a:srgbClr val="B4A7D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Neighborhood</a:t>
              </a:r>
              <a:endParaRPr sz="900"/>
            </a:p>
          </p:txBody>
        </p:sp>
      </p:grpSp>
      <p:sp>
        <p:nvSpPr>
          <p:cNvPr id="1450" name="Google Shape;1450;p63"/>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Shifts Page (Available Shifts &amp; My Shifts)</a:t>
            </a:r>
            <a:endParaRPr/>
          </a:p>
        </p:txBody>
      </p:sp>
      <p:sp>
        <p:nvSpPr>
          <p:cNvPr id="1451" name="Google Shape;1451;p63"/>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When viewing shifts on in available view, team members can view shifts and accept by swiping right.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Rules: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When a shift is accepted, shifts starting 30 minutes before start time of shift or 30 minutes after end time of shift will disappear.</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Date in date toolbar can be selected, or user can </a:t>
            </a:r>
            <a:r>
              <a:rPr lang="en" sz="900">
                <a:solidFill>
                  <a:schemeClr val="dk1"/>
                </a:solidFill>
              </a:rPr>
              <a:t>continuously</a:t>
            </a:r>
            <a:r>
              <a:rPr lang="en" sz="900">
                <a:solidFill>
                  <a:schemeClr val="dk1"/>
                </a:solidFill>
              </a:rPr>
              <a:t> scroll down list and new dates will show once all shifts for current dates have been shown.</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When on “My Shifts” no swiping feature is available. </a:t>
            </a:r>
            <a:endParaRPr sz="900">
              <a:solidFill>
                <a:schemeClr val="dk1"/>
              </a:solidFill>
            </a:endParaRPr>
          </a:p>
        </p:txBody>
      </p:sp>
      <p:sp>
        <p:nvSpPr>
          <p:cNvPr id="1452" name="Google Shape;1452;p63"/>
          <p:cNvSpPr/>
          <p:nvPr/>
        </p:nvSpPr>
        <p:spPr>
          <a:xfrm>
            <a:off x="4166300" y="697180"/>
            <a:ext cx="247200" cy="246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pic>
        <p:nvPicPr>
          <p:cNvPr id="1457" name="Google Shape;1457;p64"/>
          <p:cNvPicPr preferRelativeResize="0"/>
          <p:nvPr/>
        </p:nvPicPr>
        <p:blipFill>
          <a:blip r:embed="rId3">
            <a:alphaModFix/>
          </a:blip>
          <a:stretch>
            <a:fillRect/>
          </a:stretch>
        </p:blipFill>
        <p:spPr>
          <a:xfrm flipH="1" rot="10800000">
            <a:off x="3278325" y="84775"/>
            <a:ext cx="2587361" cy="4838701"/>
          </a:xfrm>
          <a:prstGeom prst="rect">
            <a:avLst/>
          </a:prstGeom>
          <a:noFill/>
          <a:ln>
            <a:noFill/>
          </a:ln>
        </p:spPr>
      </p:pic>
      <p:cxnSp>
        <p:nvCxnSpPr>
          <p:cNvPr id="1458" name="Google Shape;1458;p64"/>
          <p:cNvCxnSpPr/>
          <p:nvPr/>
        </p:nvCxnSpPr>
        <p:spPr>
          <a:xfrm>
            <a:off x="5241775" y="4114050"/>
            <a:ext cx="0" cy="120300"/>
          </a:xfrm>
          <a:prstGeom prst="straightConnector1">
            <a:avLst/>
          </a:prstGeom>
          <a:noFill/>
          <a:ln cap="flat" cmpd="sng" w="19050">
            <a:solidFill>
              <a:srgbClr val="595959"/>
            </a:solidFill>
            <a:prstDash val="solid"/>
            <a:round/>
            <a:headEnd len="med" w="med" type="none"/>
            <a:tailEnd len="med" w="med" type="none"/>
          </a:ln>
        </p:spPr>
      </p:cxnSp>
      <p:grpSp>
        <p:nvGrpSpPr>
          <p:cNvPr id="1459" name="Google Shape;1459;p64"/>
          <p:cNvGrpSpPr/>
          <p:nvPr/>
        </p:nvGrpSpPr>
        <p:grpSpPr>
          <a:xfrm>
            <a:off x="3579400" y="998312"/>
            <a:ext cx="1952700" cy="247150"/>
            <a:chOff x="3551800" y="1207175"/>
            <a:chExt cx="1952700" cy="247150"/>
          </a:xfrm>
        </p:grpSpPr>
        <p:sp>
          <p:nvSpPr>
            <p:cNvPr id="1460" name="Google Shape;1460;p64"/>
            <p:cNvSpPr/>
            <p:nvPr/>
          </p:nvSpPr>
          <p:spPr>
            <a:xfrm>
              <a:off x="3551800" y="1283025"/>
              <a:ext cx="1952700" cy="171300"/>
            </a:xfrm>
            <a:prstGeom prst="roundRect">
              <a:avLst>
                <a:gd fmla="val 16667" name="adj"/>
              </a:avLst>
            </a:prstGeom>
            <a:solidFill>
              <a:srgbClr val="EEEEEE">
                <a:alpha val="24020"/>
              </a:srgbClr>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4"/>
            <p:cNvSpPr txBox="1"/>
            <p:nvPr/>
          </p:nvSpPr>
          <p:spPr>
            <a:xfrm>
              <a:off x="4013925" y="1207175"/>
              <a:ext cx="1160400" cy="1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September 17th</a:t>
              </a:r>
              <a:endParaRPr sz="900"/>
            </a:p>
          </p:txBody>
        </p:sp>
        <p:cxnSp>
          <p:nvCxnSpPr>
            <p:cNvPr id="1462" name="Google Shape;1462;p64"/>
            <p:cNvCxnSpPr/>
            <p:nvPr/>
          </p:nvCxnSpPr>
          <p:spPr>
            <a:xfrm flipH="1">
              <a:off x="5048050" y="1368475"/>
              <a:ext cx="309300" cy="1200"/>
            </a:xfrm>
            <a:prstGeom prst="straightConnector1">
              <a:avLst/>
            </a:prstGeom>
            <a:noFill/>
            <a:ln cap="flat" cmpd="sng" w="9525">
              <a:solidFill>
                <a:srgbClr val="595959"/>
              </a:solidFill>
              <a:prstDash val="solid"/>
              <a:round/>
              <a:headEnd len="med" w="med" type="none"/>
              <a:tailEnd len="med" w="med" type="none"/>
            </a:ln>
          </p:spPr>
        </p:cxnSp>
        <p:cxnSp>
          <p:nvCxnSpPr>
            <p:cNvPr id="1463" name="Google Shape;1463;p64"/>
            <p:cNvCxnSpPr/>
            <p:nvPr/>
          </p:nvCxnSpPr>
          <p:spPr>
            <a:xfrm flipH="1">
              <a:off x="3708225" y="1367150"/>
              <a:ext cx="309300" cy="1200"/>
            </a:xfrm>
            <a:prstGeom prst="straightConnector1">
              <a:avLst/>
            </a:prstGeom>
            <a:noFill/>
            <a:ln cap="flat" cmpd="sng" w="9525">
              <a:solidFill>
                <a:srgbClr val="595959"/>
              </a:solidFill>
              <a:prstDash val="solid"/>
              <a:round/>
              <a:headEnd len="med" w="med" type="none"/>
              <a:tailEnd len="med" w="med" type="none"/>
            </a:ln>
          </p:spPr>
        </p:cxnSp>
      </p:grpSp>
      <p:grpSp>
        <p:nvGrpSpPr>
          <p:cNvPr id="1464" name="Google Shape;1464;p64"/>
          <p:cNvGrpSpPr/>
          <p:nvPr/>
        </p:nvGrpSpPr>
        <p:grpSpPr>
          <a:xfrm>
            <a:off x="3595638" y="2988863"/>
            <a:ext cx="1952700" cy="1405413"/>
            <a:chOff x="3617775" y="2691438"/>
            <a:chExt cx="1952700" cy="1405413"/>
          </a:xfrm>
        </p:grpSpPr>
        <p:grpSp>
          <p:nvGrpSpPr>
            <p:cNvPr id="1465" name="Google Shape;1465;p64"/>
            <p:cNvGrpSpPr/>
            <p:nvPr/>
          </p:nvGrpSpPr>
          <p:grpSpPr>
            <a:xfrm>
              <a:off x="3617775" y="2691438"/>
              <a:ext cx="1952700" cy="1405413"/>
              <a:chOff x="3595650" y="1403475"/>
              <a:chExt cx="1952700" cy="1405413"/>
            </a:xfrm>
          </p:grpSpPr>
          <p:sp>
            <p:nvSpPr>
              <p:cNvPr id="1466" name="Google Shape;1466;p64"/>
              <p:cNvSpPr/>
              <p:nvPr/>
            </p:nvSpPr>
            <p:spPr>
              <a:xfrm>
                <a:off x="3595650" y="1593400"/>
                <a:ext cx="1952700" cy="721500"/>
              </a:xfrm>
              <a:prstGeom prst="round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4"/>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1468" name="Google Shape;1468;p64"/>
              <p:cNvGrpSpPr/>
              <p:nvPr/>
            </p:nvGrpSpPr>
            <p:grpSpPr>
              <a:xfrm>
                <a:off x="3595650" y="2285413"/>
                <a:ext cx="1952700" cy="523475"/>
                <a:chOff x="3595650" y="2339550"/>
                <a:chExt cx="1952700" cy="523475"/>
              </a:xfrm>
            </p:grpSpPr>
            <p:sp>
              <p:nvSpPr>
                <p:cNvPr id="1469" name="Google Shape;1469;p64"/>
                <p:cNvSpPr/>
                <p:nvPr/>
              </p:nvSpPr>
              <p:spPr>
                <a:xfrm>
                  <a:off x="3595650" y="2377325"/>
                  <a:ext cx="1952700" cy="485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0" name="Google Shape;1470;p64"/>
                <p:cNvPicPr preferRelativeResize="0"/>
                <p:nvPr/>
              </p:nvPicPr>
              <p:blipFill rotWithShape="1">
                <a:blip r:embed="rId4">
                  <a:alphaModFix/>
                </a:blip>
                <a:srcRect b="0" l="0" r="1603" t="0"/>
                <a:stretch/>
              </p:blipFill>
              <p:spPr>
                <a:xfrm>
                  <a:off x="3656400" y="2673488"/>
                  <a:ext cx="153650" cy="156989"/>
                </a:xfrm>
                <a:prstGeom prst="rect">
                  <a:avLst/>
                </a:prstGeom>
                <a:noFill/>
                <a:ln>
                  <a:noFill/>
                </a:ln>
              </p:spPr>
            </p:pic>
            <p:pic>
              <p:nvPicPr>
                <p:cNvPr id="1471" name="Google Shape;1471;p64"/>
                <p:cNvPicPr preferRelativeResize="0"/>
                <p:nvPr/>
              </p:nvPicPr>
              <p:blipFill>
                <a:blip r:embed="rId5">
                  <a:alphaModFix/>
                </a:blip>
                <a:stretch>
                  <a:fillRect/>
                </a:stretch>
              </p:blipFill>
              <p:spPr>
                <a:xfrm>
                  <a:off x="4203225" y="2674327"/>
                  <a:ext cx="153650" cy="155325"/>
                </a:xfrm>
                <a:prstGeom prst="rect">
                  <a:avLst/>
                </a:prstGeom>
                <a:noFill/>
                <a:ln>
                  <a:noFill/>
                </a:ln>
              </p:spPr>
            </p:pic>
            <p:sp>
              <p:nvSpPr>
                <p:cNvPr id="1472" name="Google Shape;1472;p64"/>
                <p:cNvSpPr/>
                <p:nvPr/>
              </p:nvSpPr>
              <p:spPr>
                <a:xfrm>
                  <a:off x="4911025" y="2688231"/>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4"/>
                <p:cNvSpPr/>
                <p:nvPr/>
              </p:nvSpPr>
              <p:spPr>
                <a:xfrm>
                  <a:off x="5038525" y="2688244"/>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4"/>
                <p:cNvSpPr txBox="1"/>
                <p:nvPr/>
              </p:nvSpPr>
              <p:spPr>
                <a:xfrm>
                  <a:off x="3625125" y="2339550"/>
                  <a:ext cx="18312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Unload, 3 Rooms, 2 Team... </a:t>
                  </a:r>
                  <a:r>
                    <a:rPr lang="en" sz="500"/>
                    <a:t>see more...</a:t>
                  </a:r>
                  <a:endParaRPr sz="500"/>
                </a:p>
              </p:txBody>
            </p:sp>
          </p:grpSp>
          <p:sp>
            <p:nvSpPr>
              <p:cNvPr id="1475" name="Google Shape;1475;p64"/>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476" name="Google Shape;1476;p64"/>
              <p:cNvSpPr txBox="1"/>
              <p:nvPr/>
            </p:nvSpPr>
            <p:spPr>
              <a:xfrm>
                <a:off x="3702275" y="2538450"/>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477" name="Google Shape;1477;p64"/>
              <p:cNvSpPr txBox="1"/>
              <p:nvPr/>
            </p:nvSpPr>
            <p:spPr>
              <a:xfrm>
                <a:off x="4356150" y="250986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sp>
          <p:nvSpPr>
            <p:cNvPr id="1478" name="Google Shape;1478;p64"/>
            <p:cNvSpPr/>
            <p:nvPr/>
          </p:nvSpPr>
          <p:spPr>
            <a:xfrm>
              <a:off x="4604550" y="3429925"/>
              <a:ext cx="942900" cy="152400"/>
            </a:xfrm>
            <a:prstGeom prst="roundRect">
              <a:avLst>
                <a:gd fmla="val 16667" name="adj"/>
              </a:avLst>
            </a:prstGeom>
            <a:solidFill>
              <a:srgbClr val="B4A7D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Neighborhood</a:t>
              </a:r>
              <a:endParaRPr sz="900"/>
            </a:p>
          </p:txBody>
        </p:sp>
      </p:grpSp>
      <p:grpSp>
        <p:nvGrpSpPr>
          <p:cNvPr id="1479" name="Google Shape;1479;p64"/>
          <p:cNvGrpSpPr/>
          <p:nvPr/>
        </p:nvGrpSpPr>
        <p:grpSpPr>
          <a:xfrm>
            <a:off x="3610800" y="463475"/>
            <a:ext cx="1922400" cy="512400"/>
            <a:chOff x="3610800" y="463475"/>
            <a:chExt cx="1922400" cy="512400"/>
          </a:xfrm>
        </p:grpSpPr>
        <p:sp>
          <p:nvSpPr>
            <p:cNvPr id="1480" name="Google Shape;1480;p64"/>
            <p:cNvSpPr/>
            <p:nvPr/>
          </p:nvSpPr>
          <p:spPr>
            <a:xfrm>
              <a:off x="3610800" y="665075"/>
              <a:ext cx="1922400" cy="310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M          T          W         T          F         S          S</a:t>
              </a:r>
              <a:endParaRPr sz="600"/>
            </a:p>
            <a:p>
              <a:pPr indent="0" lvl="0" marL="0" rtl="0" algn="l">
                <a:spcBef>
                  <a:spcPts val="0"/>
                </a:spcBef>
                <a:spcAft>
                  <a:spcPts val="0"/>
                </a:spcAft>
                <a:buNone/>
              </a:pPr>
              <a:r>
                <a:rPr lang="en" sz="600"/>
                <a:t>12        13         14       15         16       17         18  </a:t>
              </a:r>
              <a:endParaRPr sz="600"/>
            </a:p>
          </p:txBody>
        </p:sp>
        <p:grpSp>
          <p:nvGrpSpPr>
            <p:cNvPr id="1481" name="Google Shape;1481;p64"/>
            <p:cNvGrpSpPr/>
            <p:nvPr/>
          </p:nvGrpSpPr>
          <p:grpSpPr>
            <a:xfrm>
              <a:off x="3610800" y="463475"/>
              <a:ext cx="1922400" cy="201600"/>
              <a:chOff x="3610800" y="358700"/>
              <a:chExt cx="1922400" cy="201600"/>
            </a:xfrm>
          </p:grpSpPr>
          <p:sp>
            <p:nvSpPr>
              <p:cNvPr id="1482" name="Google Shape;1482;p64"/>
              <p:cNvSpPr/>
              <p:nvPr/>
            </p:nvSpPr>
            <p:spPr>
              <a:xfrm>
                <a:off x="3610800" y="358700"/>
                <a:ext cx="1922400" cy="201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Available Shifts          My Shifts          All Shifts</a:t>
                </a:r>
                <a:endParaRPr sz="600"/>
              </a:p>
            </p:txBody>
          </p:sp>
          <p:cxnSp>
            <p:nvCxnSpPr>
              <p:cNvPr id="1483" name="Google Shape;1483;p64"/>
              <p:cNvCxnSpPr/>
              <p:nvPr/>
            </p:nvCxnSpPr>
            <p:spPr>
              <a:xfrm rot="10800000">
                <a:off x="4854375" y="362900"/>
                <a:ext cx="1200" cy="193200"/>
              </a:xfrm>
              <a:prstGeom prst="straightConnector1">
                <a:avLst/>
              </a:prstGeom>
              <a:noFill/>
              <a:ln cap="flat" cmpd="sng" w="9525">
                <a:solidFill>
                  <a:srgbClr val="595959"/>
                </a:solidFill>
                <a:prstDash val="solid"/>
                <a:round/>
                <a:headEnd len="med" w="med" type="none"/>
                <a:tailEnd len="med" w="med" type="none"/>
              </a:ln>
            </p:spPr>
          </p:cxnSp>
          <p:cxnSp>
            <p:nvCxnSpPr>
              <p:cNvPr id="1484" name="Google Shape;1484;p64"/>
              <p:cNvCxnSpPr/>
              <p:nvPr/>
            </p:nvCxnSpPr>
            <p:spPr>
              <a:xfrm rot="10800000">
                <a:off x="4368600" y="362900"/>
                <a:ext cx="1200" cy="193200"/>
              </a:xfrm>
              <a:prstGeom prst="straightConnector1">
                <a:avLst/>
              </a:prstGeom>
              <a:noFill/>
              <a:ln cap="flat" cmpd="sng" w="9525">
                <a:solidFill>
                  <a:srgbClr val="595959"/>
                </a:solidFill>
                <a:prstDash val="solid"/>
                <a:round/>
                <a:headEnd len="med" w="med" type="none"/>
                <a:tailEnd len="med" w="med" type="none"/>
              </a:ln>
            </p:spPr>
          </p:cxnSp>
        </p:grpSp>
      </p:grpSp>
      <p:grpSp>
        <p:nvGrpSpPr>
          <p:cNvPr id="1485" name="Google Shape;1485;p64"/>
          <p:cNvGrpSpPr/>
          <p:nvPr/>
        </p:nvGrpSpPr>
        <p:grpSpPr>
          <a:xfrm>
            <a:off x="3596550" y="4284550"/>
            <a:ext cx="1950900" cy="360000"/>
            <a:chOff x="3596550" y="4284550"/>
            <a:chExt cx="1950900" cy="360000"/>
          </a:xfrm>
        </p:grpSpPr>
        <p:sp>
          <p:nvSpPr>
            <p:cNvPr id="1486" name="Google Shape;1486;p64"/>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7" name="Google Shape;1487;p64"/>
            <p:cNvPicPr preferRelativeResize="0"/>
            <p:nvPr/>
          </p:nvPicPr>
          <p:blipFill>
            <a:blip r:embed="rId6">
              <a:alphaModFix/>
            </a:blip>
            <a:stretch>
              <a:fillRect/>
            </a:stretch>
          </p:blipFill>
          <p:spPr>
            <a:xfrm flipH="1">
              <a:off x="3707750" y="4357425"/>
              <a:ext cx="210300" cy="210300"/>
            </a:xfrm>
            <a:prstGeom prst="rect">
              <a:avLst/>
            </a:prstGeom>
            <a:noFill/>
            <a:ln>
              <a:noFill/>
            </a:ln>
          </p:spPr>
        </p:pic>
        <p:pic>
          <p:nvPicPr>
            <p:cNvPr id="1488" name="Google Shape;1488;p64"/>
            <p:cNvPicPr preferRelativeResize="0"/>
            <p:nvPr/>
          </p:nvPicPr>
          <p:blipFill>
            <a:blip r:embed="rId7">
              <a:alphaModFix/>
            </a:blip>
            <a:stretch>
              <a:fillRect/>
            </a:stretch>
          </p:blipFill>
          <p:spPr>
            <a:xfrm>
              <a:off x="5164921" y="4363726"/>
              <a:ext cx="210300" cy="208074"/>
            </a:xfrm>
            <a:prstGeom prst="rect">
              <a:avLst/>
            </a:prstGeom>
            <a:noFill/>
            <a:ln>
              <a:noFill/>
            </a:ln>
          </p:spPr>
        </p:pic>
        <p:pic>
          <p:nvPicPr>
            <p:cNvPr id="1489" name="Google Shape;1489;p64"/>
            <p:cNvPicPr preferRelativeResize="0"/>
            <p:nvPr/>
          </p:nvPicPr>
          <p:blipFill>
            <a:blip r:embed="rId8">
              <a:alphaModFix/>
            </a:blip>
            <a:stretch>
              <a:fillRect/>
            </a:stretch>
          </p:blipFill>
          <p:spPr>
            <a:xfrm>
              <a:off x="4067375" y="4357433"/>
              <a:ext cx="210300" cy="214994"/>
            </a:xfrm>
            <a:prstGeom prst="rect">
              <a:avLst/>
            </a:prstGeom>
            <a:noFill/>
            <a:ln>
              <a:noFill/>
            </a:ln>
          </p:spPr>
        </p:pic>
        <p:pic>
          <p:nvPicPr>
            <p:cNvPr id="1490" name="Google Shape;1490;p64"/>
            <p:cNvPicPr preferRelativeResize="0"/>
            <p:nvPr/>
          </p:nvPicPr>
          <p:blipFill>
            <a:blip r:embed="rId9">
              <a:alphaModFix/>
            </a:blip>
            <a:stretch>
              <a:fillRect/>
            </a:stretch>
          </p:blipFill>
          <p:spPr>
            <a:xfrm>
              <a:off x="4822339" y="4357425"/>
              <a:ext cx="228975" cy="230175"/>
            </a:xfrm>
            <a:prstGeom prst="rect">
              <a:avLst/>
            </a:prstGeom>
            <a:noFill/>
            <a:ln>
              <a:noFill/>
            </a:ln>
          </p:spPr>
        </p:pic>
        <p:pic>
          <p:nvPicPr>
            <p:cNvPr id="1491" name="Google Shape;1491;p64"/>
            <p:cNvPicPr preferRelativeResize="0"/>
            <p:nvPr/>
          </p:nvPicPr>
          <p:blipFill>
            <a:blip r:embed="rId10">
              <a:alphaModFix/>
            </a:blip>
            <a:stretch>
              <a:fillRect/>
            </a:stretch>
          </p:blipFill>
          <p:spPr>
            <a:xfrm>
              <a:off x="4426998" y="4357427"/>
              <a:ext cx="228975" cy="228975"/>
            </a:xfrm>
            <a:prstGeom prst="rect">
              <a:avLst/>
            </a:prstGeom>
            <a:noFill/>
            <a:ln>
              <a:noFill/>
            </a:ln>
          </p:spPr>
        </p:pic>
      </p:grpSp>
      <p:grpSp>
        <p:nvGrpSpPr>
          <p:cNvPr id="1492" name="Google Shape;1492;p64"/>
          <p:cNvGrpSpPr/>
          <p:nvPr/>
        </p:nvGrpSpPr>
        <p:grpSpPr>
          <a:xfrm>
            <a:off x="3595650" y="2696312"/>
            <a:ext cx="1952700" cy="247151"/>
            <a:chOff x="3595650" y="2696312"/>
            <a:chExt cx="1952700" cy="247151"/>
          </a:xfrm>
        </p:grpSpPr>
        <p:sp>
          <p:nvSpPr>
            <p:cNvPr id="1493" name="Google Shape;1493;p64"/>
            <p:cNvSpPr/>
            <p:nvPr/>
          </p:nvSpPr>
          <p:spPr>
            <a:xfrm>
              <a:off x="3595650" y="2772163"/>
              <a:ext cx="1952700" cy="171300"/>
            </a:xfrm>
            <a:prstGeom prst="roundRect">
              <a:avLst>
                <a:gd fmla="val 16667" name="adj"/>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4"/>
            <p:cNvSpPr txBox="1"/>
            <p:nvPr/>
          </p:nvSpPr>
          <p:spPr>
            <a:xfrm>
              <a:off x="4057775" y="2696312"/>
              <a:ext cx="1160400" cy="1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September 18th</a:t>
              </a:r>
              <a:endParaRPr sz="900"/>
            </a:p>
          </p:txBody>
        </p:sp>
        <p:cxnSp>
          <p:nvCxnSpPr>
            <p:cNvPr id="1495" name="Google Shape;1495;p64"/>
            <p:cNvCxnSpPr/>
            <p:nvPr/>
          </p:nvCxnSpPr>
          <p:spPr>
            <a:xfrm flipH="1">
              <a:off x="5091900" y="2857613"/>
              <a:ext cx="309300" cy="1200"/>
            </a:xfrm>
            <a:prstGeom prst="straightConnector1">
              <a:avLst/>
            </a:prstGeom>
            <a:noFill/>
            <a:ln cap="flat" cmpd="sng" w="9525">
              <a:solidFill>
                <a:srgbClr val="595959"/>
              </a:solidFill>
              <a:prstDash val="solid"/>
              <a:round/>
              <a:headEnd len="med" w="med" type="none"/>
              <a:tailEnd len="med" w="med" type="none"/>
            </a:ln>
          </p:spPr>
        </p:cxnSp>
        <p:cxnSp>
          <p:nvCxnSpPr>
            <p:cNvPr id="1496" name="Google Shape;1496;p64"/>
            <p:cNvCxnSpPr/>
            <p:nvPr/>
          </p:nvCxnSpPr>
          <p:spPr>
            <a:xfrm flipH="1">
              <a:off x="3752075" y="2856288"/>
              <a:ext cx="309300" cy="1200"/>
            </a:xfrm>
            <a:prstGeom prst="straightConnector1">
              <a:avLst/>
            </a:prstGeom>
            <a:noFill/>
            <a:ln cap="flat" cmpd="sng" w="9525">
              <a:solidFill>
                <a:srgbClr val="595959"/>
              </a:solidFill>
              <a:prstDash val="solid"/>
              <a:round/>
              <a:headEnd len="med" w="med" type="none"/>
              <a:tailEnd len="med" w="med" type="none"/>
            </a:ln>
          </p:spPr>
        </p:cxnSp>
      </p:grpSp>
      <p:grpSp>
        <p:nvGrpSpPr>
          <p:cNvPr id="1497" name="Google Shape;1497;p64"/>
          <p:cNvGrpSpPr/>
          <p:nvPr/>
        </p:nvGrpSpPr>
        <p:grpSpPr>
          <a:xfrm>
            <a:off x="5241775" y="3987150"/>
            <a:ext cx="247200" cy="247200"/>
            <a:chOff x="6232800" y="1992025"/>
            <a:chExt cx="247200" cy="247200"/>
          </a:xfrm>
        </p:grpSpPr>
        <p:sp>
          <p:nvSpPr>
            <p:cNvPr id="1498" name="Google Shape;1498;p64"/>
            <p:cNvSpPr/>
            <p:nvPr/>
          </p:nvSpPr>
          <p:spPr>
            <a:xfrm>
              <a:off x="6232800" y="1992025"/>
              <a:ext cx="247200" cy="247200"/>
            </a:xfrm>
            <a:prstGeom prst="ellipse">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9" name="Google Shape;1499;p64"/>
            <p:cNvPicPr preferRelativeResize="0"/>
            <p:nvPr/>
          </p:nvPicPr>
          <p:blipFill>
            <a:blip r:embed="rId11">
              <a:alphaModFix/>
            </a:blip>
            <a:stretch>
              <a:fillRect/>
            </a:stretch>
          </p:blipFill>
          <p:spPr>
            <a:xfrm>
              <a:off x="6281000" y="2039425"/>
              <a:ext cx="150800" cy="152400"/>
            </a:xfrm>
            <a:prstGeom prst="rect">
              <a:avLst/>
            </a:prstGeom>
            <a:noFill/>
            <a:ln>
              <a:noFill/>
            </a:ln>
          </p:spPr>
        </p:pic>
      </p:grpSp>
      <p:grpSp>
        <p:nvGrpSpPr>
          <p:cNvPr id="1500" name="Google Shape;1500;p64"/>
          <p:cNvGrpSpPr/>
          <p:nvPr/>
        </p:nvGrpSpPr>
        <p:grpSpPr>
          <a:xfrm>
            <a:off x="3580197" y="1245486"/>
            <a:ext cx="1968907" cy="1405413"/>
            <a:chOff x="3580197" y="1245486"/>
            <a:chExt cx="1968907" cy="1405413"/>
          </a:xfrm>
        </p:grpSpPr>
        <p:grpSp>
          <p:nvGrpSpPr>
            <p:cNvPr id="1501" name="Google Shape;1501;p64"/>
            <p:cNvGrpSpPr/>
            <p:nvPr/>
          </p:nvGrpSpPr>
          <p:grpSpPr>
            <a:xfrm>
              <a:off x="3580197" y="1245486"/>
              <a:ext cx="1968907" cy="1405413"/>
              <a:chOff x="3595650" y="1403475"/>
              <a:chExt cx="1952700" cy="1405413"/>
            </a:xfrm>
          </p:grpSpPr>
          <p:sp>
            <p:nvSpPr>
              <p:cNvPr id="1502" name="Google Shape;1502;p64"/>
              <p:cNvSpPr/>
              <p:nvPr/>
            </p:nvSpPr>
            <p:spPr>
              <a:xfrm>
                <a:off x="3595650" y="1593400"/>
                <a:ext cx="1952700" cy="721500"/>
              </a:xfrm>
              <a:prstGeom prst="round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4"/>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1504" name="Google Shape;1504;p64"/>
              <p:cNvGrpSpPr/>
              <p:nvPr/>
            </p:nvGrpSpPr>
            <p:grpSpPr>
              <a:xfrm>
                <a:off x="3595650" y="2285413"/>
                <a:ext cx="1952700" cy="523475"/>
                <a:chOff x="3595650" y="2339550"/>
                <a:chExt cx="1952700" cy="523475"/>
              </a:xfrm>
            </p:grpSpPr>
            <p:sp>
              <p:nvSpPr>
                <p:cNvPr id="1505" name="Google Shape;1505;p64"/>
                <p:cNvSpPr/>
                <p:nvPr/>
              </p:nvSpPr>
              <p:spPr>
                <a:xfrm>
                  <a:off x="3595650" y="2377325"/>
                  <a:ext cx="1952700" cy="485700"/>
                </a:xfrm>
                <a:prstGeom prst="rect">
                  <a:avLst/>
                </a:prstGeom>
                <a:solidFill>
                  <a:srgbClr val="00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6" name="Google Shape;1506;p64"/>
                <p:cNvPicPr preferRelativeResize="0"/>
                <p:nvPr/>
              </p:nvPicPr>
              <p:blipFill rotWithShape="1">
                <a:blip r:embed="rId4">
                  <a:alphaModFix/>
                </a:blip>
                <a:srcRect b="0" l="0" r="1603" t="0"/>
                <a:stretch/>
              </p:blipFill>
              <p:spPr>
                <a:xfrm>
                  <a:off x="3656400" y="2673488"/>
                  <a:ext cx="153650" cy="156989"/>
                </a:xfrm>
                <a:prstGeom prst="rect">
                  <a:avLst/>
                </a:prstGeom>
                <a:noFill/>
                <a:ln>
                  <a:noFill/>
                </a:ln>
              </p:spPr>
            </p:pic>
            <p:pic>
              <p:nvPicPr>
                <p:cNvPr id="1507" name="Google Shape;1507;p64"/>
                <p:cNvPicPr preferRelativeResize="0"/>
                <p:nvPr/>
              </p:nvPicPr>
              <p:blipFill>
                <a:blip r:embed="rId5">
                  <a:alphaModFix/>
                </a:blip>
                <a:stretch>
                  <a:fillRect/>
                </a:stretch>
              </p:blipFill>
              <p:spPr>
                <a:xfrm>
                  <a:off x="4203225" y="2674327"/>
                  <a:ext cx="153650" cy="155325"/>
                </a:xfrm>
                <a:prstGeom prst="rect">
                  <a:avLst/>
                </a:prstGeom>
                <a:noFill/>
                <a:ln>
                  <a:noFill/>
                </a:ln>
              </p:spPr>
            </p:pic>
            <p:sp>
              <p:nvSpPr>
                <p:cNvPr id="1508" name="Google Shape;1508;p64"/>
                <p:cNvSpPr/>
                <p:nvPr/>
              </p:nvSpPr>
              <p:spPr>
                <a:xfrm>
                  <a:off x="4911025" y="2688231"/>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4"/>
                <p:cNvSpPr/>
                <p:nvPr/>
              </p:nvSpPr>
              <p:spPr>
                <a:xfrm>
                  <a:off x="5038525" y="2688244"/>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4"/>
                <p:cNvSpPr/>
                <p:nvPr/>
              </p:nvSpPr>
              <p:spPr>
                <a:xfrm>
                  <a:off x="5164425" y="2688244"/>
                  <a:ext cx="127500" cy="127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4"/>
                <p:cNvSpPr txBox="1"/>
                <p:nvPr/>
              </p:nvSpPr>
              <p:spPr>
                <a:xfrm>
                  <a:off x="3625125" y="2339550"/>
                  <a:ext cx="18312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 3 Rooms... </a:t>
                  </a:r>
                  <a:r>
                    <a:rPr lang="en" sz="500"/>
                    <a:t>see more...</a:t>
                  </a:r>
                  <a:endParaRPr sz="500"/>
                </a:p>
              </p:txBody>
            </p:sp>
          </p:grpSp>
          <p:sp>
            <p:nvSpPr>
              <p:cNvPr id="1512" name="Google Shape;1512;p64"/>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513" name="Google Shape;1513;p64"/>
              <p:cNvSpPr txBox="1"/>
              <p:nvPr/>
            </p:nvSpPr>
            <p:spPr>
              <a:xfrm>
                <a:off x="3762050" y="2538450"/>
                <a:ext cx="5154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514" name="Google Shape;1514;p64"/>
              <p:cNvSpPr txBox="1"/>
              <p:nvPr/>
            </p:nvSpPr>
            <p:spPr>
              <a:xfrm>
                <a:off x="4356150" y="250986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sp>
          <p:nvSpPr>
            <p:cNvPr id="1515" name="Google Shape;1515;p64"/>
            <p:cNvSpPr/>
            <p:nvPr/>
          </p:nvSpPr>
          <p:spPr>
            <a:xfrm>
              <a:off x="4604550" y="1971300"/>
              <a:ext cx="942900" cy="152400"/>
            </a:xfrm>
            <a:prstGeom prst="roundRect">
              <a:avLst>
                <a:gd fmla="val 16667" name="adj"/>
              </a:avLst>
            </a:prstGeom>
            <a:solidFill>
              <a:srgbClr val="B4A7D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Neighborhood</a:t>
              </a:r>
              <a:endParaRPr sz="900"/>
            </a:p>
          </p:txBody>
        </p:sp>
      </p:grpSp>
      <p:sp>
        <p:nvSpPr>
          <p:cNvPr id="1516" name="Google Shape;1516;p64"/>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Shifts Page (All Shifts)</a:t>
            </a:r>
            <a:endParaRPr/>
          </a:p>
        </p:txBody>
      </p:sp>
      <p:sp>
        <p:nvSpPr>
          <p:cNvPr id="1517" name="Google Shape;1517;p64"/>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When viewing shifts in all shifts view, team members can swipe available shifts.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Rules: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Accepted shifts have a color to indicate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Available shifts have no color and can be swiped to accepted</a:t>
            </a:r>
            <a:endParaRPr sz="900">
              <a:solidFill>
                <a:schemeClr val="dk1"/>
              </a:solidFill>
            </a:endParaRPr>
          </a:p>
        </p:txBody>
      </p:sp>
      <p:sp>
        <p:nvSpPr>
          <p:cNvPr id="1518" name="Google Shape;1518;p64"/>
          <p:cNvSpPr/>
          <p:nvPr/>
        </p:nvSpPr>
        <p:spPr>
          <a:xfrm>
            <a:off x="4166300" y="697180"/>
            <a:ext cx="247200" cy="246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6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a:t>Inside a Shift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pic>
        <p:nvPicPr>
          <p:cNvPr id="1528" name="Google Shape;1528;p6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529" name="Google Shape;1529;p66"/>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530" name="Google Shape;1530;p66"/>
          <p:cNvGrpSpPr/>
          <p:nvPr/>
        </p:nvGrpSpPr>
        <p:grpSpPr>
          <a:xfrm>
            <a:off x="3586200" y="2998825"/>
            <a:ext cx="1950900" cy="320100"/>
            <a:chOff x="3586200" y="3404100"/>
            <a:chExt cx="1950900" cy="320100"/>
          </a:xfrm>
        </p:grpSpPr>
        <p:sp>
          <p:nvSpPr>
            <p:cNvPr id="1531" name="Google Shape;1531;p66"/>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532" name="Google Shape;1532;p66"/>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66"/>
          <p:cNvGrpSpPr/>
          <p:nvPr/>
        </p:nvGrpSpPr>
        <p:grpSpPr>
          <a:xfrm>
            <a:off x="3596550" y="4284550"/>
            <a:ext cx="1950900" cy="360000"/>
            <a:chOff x="3596550" y="4284550"/>
            <a:chExt cx="1950900" cy="360000"/>
          </a:xfrm>
        </p:grpSpPr>
        <p:sp>
          <p:nvSpPr>
            <p:cNvPr id="1534" name="Google Shape;1534;p6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5" name="Google Shape;1535;p66"/>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1536" name="Google Shape;1536;p6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537" name="Google Shape;1537;p66"/>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1538" name="Google Shape;1538;p66"/>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1539" name="Google Shape;1539;p66"/>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1540" name="Google Shape;1540;p66"/>
          <p:cNvGrpSpPr/>
          <p:nvPr/>
        </p:nvGrpSpPr>
        <p:grpSpPr>
          <a:xfrm>
            <a:off x="3595650" y="477875"/>
            <a:ext cx="1952700" cy="1405413"/>
            <a:chOff x="3595650" y="477875"/>
            <a:chExt cx="1952700" cy="1405413"/>
          </a:xfrm>
        </p:grpSpPr>
        <p:grpSp>
          <p:nvGrpSpPr>
            <p:cNvPr id="1541" name="Google Shape;1541;p66"/>
            <p:cNvGrpSpPr/>
            <p:nvPr/>
          </p:nvGrpSpPr>
          <p:grpSpPr>
            <a:xfrm>
              <a:off x="3595650" y="477875"/>
              <a:ext cx="1952700" cy="1405413"/>
              <a:chOff x="3595650" y="1403475"/>
              <a:chExt cx="1952700" cy="1405413"/>
            </a:xfrm>
          </p:grpSpPr>
          <p:sp>
            <p:nvSpPr>
              <p:cNvPr id="1542" name="Google Shape;1542;p66"/>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6"/>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1544" name="Google Shape;1544;p66"/>
              <p:cNvGrpSpPr/>
              <p:nvPr/>
            </p:nvGrpSpPr>
            <p:grpSpPr>
              <a:xfrm>
                <a:off x="3595650" y="2323188"/>
                <a:ext cx="1952700" cy="485700"/>
                <a:chOff x="3595650" y="2377325"/>
                <a:chExt cx="1952700" cy="485700"/>
              </a:xfrm>
            </p:grpSpPr>
            <p:sp>
              <p:nvSpPr>
                <p:cNvPr id="1545" name="Google Shape;1545;p66"/>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6" name="Google Shape;1546;p66"/>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1547" name="Google Shape;1547;p66"/>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6"/>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6"/>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0" name="Google Shape;1550;p66"/>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551" name="Google Shape;1551;p66"/>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1552" name="Google Shape;1552;p66"/>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1553" name="Google Shape;1553;p66"/>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1554" name="Google Shape;1554;p66"/>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1555" name="Google Shape;1555;p66"/>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Inside a shift (available)</a:t>
            </a:r>
            <a:endParaRPr/>
          </a:p>
        </p:txBody>
      </p:sp>
      <p:sp>
        <p:nvSpPr>
          <p:cNvPr id="1556" name="Google Shape;1556;p66"/>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When a user views the inside of an available shift, the information indicated will show as follows. All relevant information</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Details: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Job Category</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Job Category is determined by job size.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Location Image</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Image of home or location on map if home image unavailable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Team Members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Image of team member profiles and names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Job Details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Customer, # and address is not viewable or clickable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Additional Details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Additional details unclickable </a:t>
            </a:r>
            <a:endParaRPr sz="900">
              <a:solidFill>
                <a:schemeClr val="dk1"/>
              </a:solidFill>
            </a:endParaRPr>
          </a:p>
        </p:txBody>
      </p:sp>
      <p:sp>
        <p:nvSpPr>
          <p:cNvPr id="1557" name="Google Shape;1557;p66"/>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8" name="Google Shape;1558;p66"/>
          <p:cNvGrpSpPr/>
          <p:nvPr/>
        </p:nvGrpSpPr>
        <p:grpSpPr>
          <a:xfrm>
            <a:off x="3570310" y="3768088"/>
            <a:ext cx="1977432" cy="320100"/>
            <a:chOff x="3586195" y="3716563"/>
            <a:chExt cx="1950900" cy="320100"/>
          </a:xfrm>
        </p:grpSpPr>
        <p:sp>
          <p:nvSpPr>
            <p:cNvPr id="1559" name="Google Shape;1559;p66"/>
            <p:cNvSpPr/>
            <p:nvPr/>
          </p:nvSpPr>
          <p:spPr>
            <a:xfrm>
              <a:off x="3586195" y="3716563"/>
              <a:ext cx="19509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Swipe to accept</a:t>
              </a:r>
              <a:endParaRPr sz="1100"/>
            </a:p>
          </p:txBody>
        </p:sp>
        <p:sp>
          <p:nvSpPr>
            <p:cNvPr id="1560" name="Google Shape;1560;p66"/>
            <p:cNvSpPr/>
            <p:nvPr/>
          </p:nvSpPr>
          <p:spPr>
            <a:xfrm>
              <a:off x="5216118" y="3792325"/>
              <a:ext cx="226200" cy="1686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1" name="Google Shape;1561;p66"/>
          <p:cNvSpPr/>
          <p:nvPr/>
        </p:nvSpPr>
        <p:spPr>
          <a:xfrm>
            <a:off x="4953775" y="3843850"/>
            <a:ext cx="229200" cy="1686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6"/>
          <p:cNvSpPr/>
          <p:nvPr/>
        </p:nvSpPr>
        <p:spPr>
          <a:xfrm>
            <a:off x="4699275" y="3843850"/>
            <a:ext cx="229200" cy="1686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pic>
        <p:nvPicPr>
          <p:cNvPr id="1567" name="Google Shape;1567;p6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568" name="Google Shape;1568;p67"/>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569" name="Google Shape;1569;p67"/>
          <p:cNvGrpSpPr/>
          <p:nvPr/>
        </p:nvGrpSpPr>
        <p:grpSpPr>
          <a:xfrm>
            <a:off x="3586200" y="2998825"/>
            <a:ext cx="1950900" cy="320100"/>
            <a:chOff x="3586200" y="3404100"/>
            <a:chExt cx="1950900" cy="320100"/>
          </a:xfrm>
        </p:grpSpPr>
        <p:sp>
          <p:nvSpPr>
            <p:cNvPr id="1570" name="Google Shape;1570;p67"/>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571" name="Google Shape;1571;p67"/>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2" name="Google Shape;1572;p67"/>
          <p:cNvGrpSpPr/>
          <p:nvPr/>
        </p:nvGrpSpPr>
        <p:grpSpPr>
          <a:xfrm>
            <a:off x="3596550" y="4284550"/>
            <a:ext cx="1950900" cy="360000"/>
            <a:chOff x="3596550" y="4284550"/>
            <a:chExt cx="1950900" cy="360000"/>
          </a:xfrm>
        </p:grpSpPr>
        <p:sp>
          <p:nvSpPr>
            <p:cNvPr id="1573" name="Google Shape;1573;p6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4" name="Google Shape;1574;p67"/>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1575" name="Google Shape;1575;p6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576" name="Google Shape;1576;p67"/>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1577" name="Google Shape;1577;p67"/>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1578" name="Google Shape;1578;p67"/>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1579" name="Google Shape;1579;p67"/>
          <p:cNvGrpSpPr/>
          <p:nvPr/>
        </p:nvGrpSpPr>
        <p:grpSpPr>
          <a:xfrm>
            <a:off x="3595650" y="477875"/>
            <a:ext cx="1952700" cy="1405413"/>
            <a:chOff x="3595650" y="477875"/>
            <a:chExt cx="1952700" cy="1405413"/>
          </a:xfrm>
        </p:grpSpPr>
        <p:grpSp>
          <p:nvGrpSpPr>
            <p:cNvPr id="1580" name="Google Shape;1580;p67"/>
            <p:cNvGrpSpPr/>
            <p:nvPr/>
          </p:nvGrpSpPr>
          <p:grpSpPr>
            <a:xfrm>
              <a:off x="3595650" y="477875"/>
              <a:ext cx="1952700" cy="1405413"/>
              <a:chOff x="3595650" y="1403475"/>
              <a:chExt cx="1952700" cy="1405413"/>
            </a:xfrm>
          </p:grpSpPr>
          <p:sp>
            <p:nvSpPr>
              <p:cNvPr id="1581" name="Google Shape;1581;p67"/>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7"/>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1583" name="Google Shape;1583;p67"/>
              <p:cNvGrpSpPr/>
              <p:nvPr/>
            </p:nvGrpSpPr>
            <p:grpSpPr>
              <a:xfrm>
                <a:off x="3595650" y="2323188"/>
                <a:ext cx="1952700" cy="485700"/>
                <a:chOff x="3595650" y="2377325"/>
                <a:chExt cx="1952700" cy="485700"/>
              </a:xfrm>
            </p:grpSpPr>
            <p:sp>
              <p:nvSpPr>
                <p:cNvPr id="1584" name="Google Shape;1584;p67"/>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5" name="Google Shape;1585;p67"/>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1586" name="Google Shape;1586;p67"/>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7"/>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7"/>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9" name="Google Shape;1589;p67"/>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590" name="Google Shape;1590;p67"/>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1591" name="Google Shape;1591;p67"/>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1592" name="Google Shape;1592;p67"/>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1593" name="Google Shape;1593;p67"/>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1594" name="Google Shape;1594;p67"/>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Inside a shift (assigned)</a:t>
            </a:r>
            <a:endParaRPr/>
          </a:p>
        </p:txBody>
      </p:sp>
      <p:sp>
        <p:nvSpPr>
          <p:cNvPr id="1595" name="Google Shape;1595;p67"/>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7"/>
          <p:cNvSpPr/>
          <p:nvPr/>
        </p:nvSpPr>
        <p:spPr>
          <a:xfrm>
            <a:off x="3570310" y="3768088"/>
            <a:ext cx="1977432"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1597" name="Google Shape;1597;p67"/>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When a user views the inside of an accepted shift, the information indicated will show as follows. All relevant information</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Details: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Job Category</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Job Category is determined by job size.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Location Image</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Image of home or location on map if home image unavailable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Team Members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Image of team member profiles and names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Job Details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Customer, # and address is now viewable and clickable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Additional Details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Additional details viewable </a:t>
            </a:r>
            <a:endParaRPr sz="9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6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a:t>Elements of a Shift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69"/>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Inside an accepted shift</a:t>
            </a:r>
            <a:endParaRPr/>
          </a:p>
        </p:txBody>
      </p:sp>
      <p:sp>
        <p:nvSpPr>
          <p:cNvPr id="1608" name="Google Shape;1608;p69"/>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000000"/>
                </a:solidFill>
              </a:rPr>
              <a:t>Upon clicking a </a:t>
            </a:r>
            <a:r>
              <a:rPr lang="en" sz="900"/>
              <a:t>shift</a:t>
            </a:r>
            <a:r>
              <a:rPr lang="en" sz="900">
                <a:solidFill>
                  <a:srgbClr val="000000"/>
                </a:solidFill>
              </a:rPr>
              <a:t> it will open so user can see all details related to </a:t>
            </a:r>
            <a:r>
              <a:rPr lang="en" sz="900"/>
              <a:t>shift</a:t>
            </a:r>
            <a:r>
              <a:rPr lang="en" sz="900">
                <a:solidFill>
                  <a:srgbClr val="000000"/>
                </a:solidFill>
              </a:rPr>
              <a:t>.</a:t>
            </a:r>
            <a:endParaRPr sz="900">
              <a:solidFill>
                <a:srgbClr val="000000"/>
              </a:solidFill>
            </a:endParaRPr>
          </a:p>
          <a:p>
            <a:pPr indent="0" lvl="0" marL="0" rtl="0" algn="l">
              <a:spcBef>
                <a:spcPts val="0"/>
              </a:spcBef>
              <a:spcAft>
                <a:spcPts val="0"/>
              </a:spcAft>
              <a:buNone/>
            </a:pPr>
            <a:r>
              <a:t/>
            </a:r>
            <a:endParaRPr sz="900">
              <a:solidFill>
                <a:srgbClr val="000000"/>
              </a:solidFill>
            </a:endParaRPr>
          </a:p>
          <a:p>
            <a:pPr indent="0" lvl="0" marL="0" rtl="0" algn="l">
              <a:spcBef>
                <a:spcPts val="0"/>
              </a:spcBef>
              <a:spcAft>
                <a:spcPts val="0"/>
              </a:spcAft>
              <a:buNone/>
            </a:pPr>
            <a:r>
              <a:rPr lang="en" sz="900">
                <a:solidFill>
                  <a:srgbClr val="000000"/>
                </a:solidFill>
              </a:rPr>
              <a:t>Upon scrolling they will see an option to </a:t>
            </a:r>
            <a:r>
              <a:rPr lang="en" sz="900"/>
              <a:t>view additional</a:t>
            </a:r>
            <a:r>
              <a:rPr lang="en" sz="900">
                <a:solidFill>
                  <a:srgbClr val="000000"/>
                </a:solidFill>
              </a:rPr>
              <a:t> images </a:t>
            </a:r>
            <a:r>
              <a:rPr lang="en" sz="900"/>
              <a:t>associated with shift</a:t>
            </a:r>
            <a:endParaRPr sz="900">
              <a:solidFill>
                <a:srgbClr val="000000"/>
              </a:solidFill>
            </a:endParaRPr>
          </a:p>
          <a:p>
            <a:pPr indent="0" lvl="0" marL="0" rtl="0" algn="l">
              <a:spcBef>
                <a:spcPts val="0"/>
              </a:spcBef>
              <a:spcAft>
                <a:spcPts val="0"/>
              </a:spcAft>
              <a:buNone/>
            </a:pPr>
            <a:r>
              <a:t/>
            </a:r>
            <a:endParaRPr sz="900">
              <a:solidFill>
                <a:srgbClr val="000000"/>
              </a:solidFill>
            </a:endParaRPr>
          </a:p>
          <a:p>
            <a:pPr indent="0" lvl="0" marL="0" rtl="0" algn="l">
              <a:spcBef>
                <a:spcPts val="0"/>
              </a:spcBef>
              <a:spcAft>
                <a:spcPts val="0"/>
              </a:spcAft>
              <a:buNone/>
            </a:pPr>
            <a:r>
              <a:rPr lang="en" sz="900">
                <a:solidFill>
                  <a:srgbClr val="000000"/>
                </a:solidFill>
              </a:rPr>
              <a:t>Interactive elements within the appointment:</a:t>
            </a:r>
            <a:endParaRPr sz="900">
              <a:solidFill>
                <a:srgbClr val="000000"/>
              </a:solidFill>
            </a:endParaRPr>
          </a:p>
          <a:p>
            <a:pPr indent="-285750" lvl="0" marL="457200" rtl="0" algn="l">
              <a:spcBef>
                <a:spcPts val="0"/>
              </a:spcBef>
              <a:spcAft>
                <a:spcPts val="0"/>
              </a:spcAft>
              <a:buClr>
                <a:srgbClr val="000000"/>
              </a:buClr>
              <a:buSzPts val="900"/>
              <a:buAutoNum type="arabicPeriod"/>
            </a:pPr>
            <a:r>
              <a:rPr lang="en" sz="900">
                <a:solidFill>
                  <a:srgbClr val="000000"/>
                </a:solidFill>
              </a:rPr>
              <a:t>Team Icon</a:t>
            </a:r>
            <a:endParaRPr sz="900">
              <a:solidFill>
                <a:srgbClr val="000000"/>
              </a:solidFill>
            </a:endParaRPr>
          </a:p>
          <a:p>
            <a:pPr indent="-285750" lvl="1" marL="914400" rtl="0" algn="l">
              <a:spcBef>
                <a:spcPts val="0"/>
              </a:spcBef>
              <a:spcAft>
                <a:spcPts val="0"/>
              </a:spcAft>
              <a:buClr>
                <a:srgbClr val="000000"/>
              </a:buClr>
              <a:buSzPts val="900"/>
              <a:buAutoNum type="alphaLcPeriod"/>
            </a:pPr>
            <a:r>
              <a:rPr lang="en" sz="900">
                <a:solidFill>
                  <a:srgbClr val="000000"/>
                </a:solidFill>
              </a:rPr>
              <a:t>A pop up opens with team members bio and the option to message / call team members</a:t>
            </a:r>
            <a:endParaRPr sz="900">
              <a:solidFill>
                <a:srgbClr val="000000"/>
              </a:solidFill>
            </a:endParaRPr>
          </a:p>
          <a:p>
            <a:pPr indent="-285750" lvl="0" marL="457200" rtl="0" algn="l">
              <a:spcBef>
                <a:spcPts val="0"/>
              </a:spcBef>
              <a:spcAft>
                <a:spcPts val="0"/>
              </a:spcAft>
              <a:buClr>
                <a:srgbClr val="000000"/>
              </a:buClr>
              <a:buSzPts val="900"/>
              <a:buAutoNum type="arabicPeriod"/>
            </a:pPr>
            <a:r>
              <a:rPr lang="en" sz="900">
                <a:solidFill>
                  <a:srgbClr val="000000"/>
                </a:solidFill>
              </a:rPr>
              <a:t>General Appointment Details (Greyed Box)</a:t>
            </a:r>
            <a:endParaRPr sz="900">
              <a:solidFill>
                <a:srgbClr val="000000"/>
              </a:solidFill>
            </a:endParaRPr>
          </a:p>
          <a:p>
            <a:pPr indent="-285750" lvl="1" marL="914400" rtl="0" algn="l">
              <a:spcBef>
                <a:spcPts val="0"/>
              </a:spcBef>
              <a:spcAft>
                <a:spcPts val="0"/>
              </a:spcAft>
              <a:buClr>
                <a:srgbClr val="000000"/>
              </a:buClr>
              <a:buSzPts val="900"/>
              <a:buAutoNum type="alphaLcPeriod"/>
            </a:pPr>
            <a:r>
              <a:rPr lang="en" sz="900">
                <a:solidFill>
                  <a:srgbClr val="000000"/>
                </a:solidFill>
              </a:rPr>
              <a:t>A pop up opens with capability for </a:t>
            </a:r>
            <a:r>
              <a:rPr lang="en" sz="900"/>
              <a:t>user</a:t>
            </a:r>
            <a:r>
              <a:rPr lang="en" sz="900">
                <a:solidFill>
                  <a:srgbClr val="000000"/>
                </a:solidFill>
              </a:rPr>
              <a:t> to request an edit </a:t>
            </a:r>
            <a:r>
              <a:rPr lang="en" sz="900"/>
              <a:t>to specific</a:t>
            </a:r>
            <a:r>
              <a:rPr lang="en" sz="900">
                <a:solidFill>
                  <a:srgbClr val="000000"/>
                </a:solidFill>
              </a:rPr>
              <a:t> </a:t>
            </a:r>
            <a:r>
              <a:rPr lang="en" sz="900"/>
              <a:t>shift</a:t>
            </a:r>
            <a:r>
              <a:rPr lang="en" sz="900">
                <a:solidFill>
                  <a:srgbClr val="000000"/>
                </a:solidFill>
              </a:rPr>
              <a:t> details</a:t>
            </a:r>
            <a:endParaRPr sz="900">
              <a:solidFill>
                <a:srgbClr val="000000"/>
              </a:solidFill>
            </a:endParaRPr>
          </a:p>
          <a:p>
            <a:pPr indent="-285750" lvl="0" marL="457200" rtl="0" algn="l">
              <a:spcBef>
                <a:spcPts val="0"/>
              </a:spcBef>
              <a:spcAft>
                <a:spcPts val="0"/>
              </a:spcAft>
              <a:buClr>
                <a:srgbClr val="000000"/>
              </a:buClr>
              <a:buSzPts val="900"/>
              <a:buAutoNum type="arabicPeriod"/>
            </a:pPr>
            <a:r>
              <a:rPr lang="en" sz="900">
                <a:solidFill>
                  <a:srgbClr val="000000"/>
                </a:solidFill>
              </a:rPr>
              <a:t>Additional Details</a:t>
            </a:r>
            <a:endParaRPr sz="900">
              <a:solidFill>
                <a:srgbClr val="000000"/>
              </a:solidFill>
            </a:endParaRPr>
          </a:p>
          <a:p>
            <a:pPr indent="-285750" lvl="1" marL="914400" rtl="0" algn="l">
              <a:spcBef>
                <a:spcPts val="0"/>
              </a:spcBef>
              <a:spcAft>
                <a:spcPts val="0"/>
              </a:spcAft>
              <a:buClr>
                <a:srgbClr val="000000"/>
              </a:buClr>
              <a:buSzPts val="900"/>
              <a:buAutoNum type="alphaLcPeriod"/>
            </a:pPr>
            <a:r>
              <a:rPr lang="en" sz="900">
                <a:solidFill>
                  <a:srgbClr val="000000"/>
                </a:solidFill>
              </a:rPr>
              <a:t>An accordion style menu opens with additional shift details. </a:t>
            </a:r>
            <a:endParaRPr sz="900">
              <a:solidFill>
                <a:srgbClr val="000000"/>
              </a:solidFill>
            </a:endParaRPr>
          </a:p>
          <a:p>
            <a:pPr indent="-285750" lvl="0" marL="457200" rtl="0" algn="l">
              <a:spcBef>
                <a:spcPts val="0"/>
              </a:spcBef>
              <a:spcAft>
                <a:spcPts val="0"/>
              </a:spcAft>
              <a:buClr>
                <a:srgbClr val="000000"/>
              </a:buClr>
              <a:buSzPts val="900"/>
              <a:buAutoNum type="arabicPeriod"/>
            </a:pPr>
            <a:r>
              <a:rPr lang="en" sz="900">
                <a:solidFill>
                  <a:srgbClr val="000000"/>
                </a:solidFill>
              </a:rPr>
              <a:t>Resources (module ne</a:t>
            </a:r>
            <a:r>
              <a:rPr lang="en" sz="900"/>
              <a:t>ver moves)</a:t>
            </a:r>
            <a:endParaRPr sz="900">
              <a:solidFill>
                <a:srgbClr val="000000"/>
              </a:solidFill>
            </a:endParaRPr>
          </a:p>
          <a:p>
            <a:pPr indent="-285750" lvl="1" marL="914400" rtl="0" algn="l">
              <a:spcBef>
                <a:spcPts val="0"/>
              </a:spcBef>
              <a:spcAft>
                <a:spcPts val="0"/>
              </a:spcAft>
              <a:buClr>
                <a:srgbClr val="000000"/>
              </a:buClr>
              <a:buSzPts val="900"/>
              <a:buAutoNum type="alphaLcPeriod"/>
            </a:pPr>
            <a:r>
              <a:rPr lang="en" sz="900">
                <a:solidFill>
                  <a:srgbClr val="000000"/>
                </a:solidFill>
              </a:rPr>
              <a:t>A resources page opens with additional </a:t>
            </a:r>
            <a:r>
              <a:rPr lang="en" sz="900"/>
              <a:t>user</a:t>
            </a:r>
            <a:r>
              <a:rPr lang="en" sz="900">
                <a:solidFill>
                  <a:srgbClr val="000000"/>
                </a:solidFill>
              </a:rPr>
              <a:t> resources related to shift</a:t>
            </a:r>
            <a:endParaRPr sz="900">
              <a:solidFill>
                <a:srgbClr val="000000"/>
              </a:solidFill>
            </a:endParaRPr>
          </a:p>
          <a:p>
            <a:pPr indent="-285750" lvl="0" marL="457200" rtl="0" algn="l">
              <a:spcBef>
                <a:spcPts val="0"/>
              </a:spcBef>
              <a:spcAft>
                <a:spcPts val="0"/>
              </a:spcAft>
              <a:buClr>
                <a:srgbClr val="000000"/>
              </a:buClr>
              <a:buSzPts val="900"/>
              <a:buAutoNum type="arabicPeriod"/>
            </a:pPr>
            <a:r>
              <a:rPr lang="en" sz="900"/>
              <a:t>I</a:t>
            </a:r>
            <a:r>
              <a:rPr lang="en" sz="900">
                <a:solidFill>
                  <a:srgbClr val="000000"/>
                </a:solidFill>
              </a:rPr>
              <a:t>mages icons (see next page)</a:t>
            </a:r>
            <a:endParaRPr sz="900">
              <a:solidFill>
                <a:srgbClr val="000000"/>
              </a:solidFill>
            </a:endParaRPr>
          </a:p>
          <a:p>
            <a:pPr indent="-285750" lvl="1" marL="914400" rtl="0" algn="l">
              <a:spcBef>
                <a:spcPts val="0"/>
              </a:spcBef>
              <a:spcAft>
                <a:spcPts val="0"/>
              </a:spcAft>
              <a:buClr>
                <a:srgbClr val="000000"/>
              </a:buClr>
              <a:buSzPts val="900"/>
              <a:buAutoNum type="alphaLcPeriod"/>
            </a:pPr>
            <a:r>
              <a:rPr lang="en" sz="900"/>
              <a:t>User</a:t>
            </a:r>
            <a:r>
              <a:rPr lang="en" sz="900">
                <a:solidFill>
                  <a:srgbClr val="000000"/>
                </a:solidFill>
              </a:rPr>
              <a:t> can </a:t>
            </a:r>
            <a:r>
              <a:rPr lang="en" sz="900"/>
              <a:t>view</a:t>
            </a:r>
            <a:r>
              <a:rPr lang="en" sz="900">
                <a:solidFill>
                  <a:srgbClr val="000000"/>
                </a:solidFill>
              </a:rPr>
              <a:t> relevant images to their </a:t>
            </a:r>
            <a:r>
              <a:rPr lang="en" sz="900"/>
              <a:t>shift</a:t>
            </a:r>
            <a:endParaRPr sz="900">
              <a:solidFill>
                <a:srgbClr val="000000"/>
              </a:solidFill>
            </a:endParaRPr>
          </a:p>
          <a:p>
            <a:pPr indent="0" lvl="0" marL="0" rtl="0" algn="l">
              <a:spcBef>
                <a:spcPts val="0"/>
              </a:spcBef>
              <a:spcAft>
                <a:spcPts val="0"/>
              </a:spcAft>
              <a:buNone/>
            </a:pPr>
            <a:r>
              <a:t/>
            </a:r>
            <a:endParaRPr sz="900">
              <a:solidFill>
                <a:srgbClr val="000000"/>
              </a:solidFill>
            </a:endParaRPr>
          </a:p>
          <a:p>
            <a:pPr indent="0" lvl="0" marL="0" rtl="0" algn="l">
              <a:spcBef>
                <a:spcPts val="0"/>
              </a:spcBef>
              <a:spcAft>
                <a:spcPts val="0"/>
              </a:spcAft>
              <a:buNone/>
            </a:pPr>
            <a:r>
              <a:t/>
            </a:r>
            <a:endParaRPr sz="900">
              <a:solidFill>
                <a:srgbClr val="000000"/>
              </a:solidFill>
            </a:endParaRPr>
          </a:p>
        </p:txBody>
      </p:sp>
      <p:pic>
        <p:nvPicPr>
          <p:cNvPr id="1609" name="Google Shape;1609;p6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610" name="Google Shape;1610;p69"/>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611" name="Google Shape;1611;p69"/>
          <p:cNvGrpSpPr/>
          <p:nvPr/>
        </p:nvGrpSpPr>
        <p:grpSpPr>
          <a:xfrm>
            <a:off x="3586200" y="2998825"/>
            <a:ext cx="1950900" cy="320100"/>
            <a:chOff x="3586200" y="3404100"/>
            <a:chExt cx="1950900" cy="320100"/>
          </a:xfrm>
        </p:grpSpPr>
        <p:sp>
          <p:nvSpPr>
            <p:cNvPr id="1612" name="Google Shape;1612;p69"/>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613" name="Google Shape;1613;p69"/>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69"/>
          <p:cNvGrpSpPr/>
          <p:nvPr/>
        </p:nvGrpSpPr>
        <p:grpSpPr>
          <a:xfrm>
            <a:off x="3596550" y="4284550"/>
            <a:ext cx="1950900" cy="360000"/>
            <a:chOff x="3596550" y="4284550"/>
            <a:chExt cx="1950900" cy="360000"/>
          </a:xfrm>
        </p:grpSpPr>
        <p:sp>
          <p:nvSpPr>
            <p:cNvPr id="1615" name="Google Shape;1615;p6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6" name="Google Shape;1616;p69"/>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1617" name="Google Shape;1617;p6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618" name="Google Shape;1618;p69"/>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1619" name="Google Shape;1619;p69"/>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1620" name="Google Shape;1620;p69"/>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1621" name="Google Shape;1621;p69"/>
          <p:cNvGrpSpPr/>
          <p:nvPr/>
        </p:nvGrpSpPr>
        <p:grpSpPr>
          <a:xfrm>
            <a:off x="3595650" y="477875"/>
            <a:ext cx="1952700" cy="1405413"/>
            <a:chOff x="3595650" y="477875"/>
            <a:chExt cx="1952700" cy="1405413"/>
          </a:xfrm>
        </p:grpSpPr>
        <p:grpSp>
          <p:nvGrpSpPr>
            <p:cNvPr id="1622" name="Google Shape;1622;p69"/>
            <p:cNvGrpSpPr/>
            <p:nvPr/>
          </p:nvGrpSpPr>
          <p:grpSpPr>
            <a:xfrm>
              <a:off x="3595650" y="477875"/>
              <a:ext cx="1952700" cy="1405413"/>
              <a:chOff x="3595650" y="1403475"/>
              <a:chExt cx="1952700" cy="1405413"/>
            </a:xfrm>
          </p:grpSpPr>
          <p:sp>
            <p:nvSpPr>
              <p:cNvPr id="1623" name="Google Shape;1623;p69"/>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9"/>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1625" name="Google Shape;1625;p69"/>
              <p:cNvGrpSpPr/>
              <p:nvPr/>
            </p:nvGrpSpPr>
            <p:grpSpPr>
              <a:xfrm>
                <a:off x="3595650" y="2323188"/>
                <a:ext cx="1952700" cy="485700"/>
                <a:chOff x="3595650" y="2377325"/>
                <a:chExt cx="1952700" cy="485700"/>
              </a:xfrm>
            </p:grpSpPr>
            <p:sp>
              <p:nvSpPr>
                <p:cNvPr id="1626" name="Google Shape;1626;p69"/>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7" name="Google Shape;1627;p69"/>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1628" name="Google Shape;1628;p69"/>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9"/>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9"/>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1" name="Google Shape;1631;p69"/>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632" name="Google Shape;1632;p69"/>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1633" name="Google Shape;1633;p69"/>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1634" name="Google Shape;1634;p69"/>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1635" name="Google Shape;1635;p69"/>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1636" name="Google Shape;1636;p69"/>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9"/>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70"/>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Inside an accepted shift (cont’d)</a:t>
            </a:r>
            <a:endParaRPr/>
          </a:p>
        </p:txBody>
      </p:sp>
      <p:sp>
        <p:nvSpPr>
          <p:cNvPr id="1643" name="Google Shape;1643;p70"/>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At the bottom of the page, the user can view images related to their shift. By scrolling and clicking the images.</a:t>
            </a:r>
            <a:endParaRPr sz="900">
              <a:solidFill>
                <a:schemeClr val="dk1"/>
              </a:solidFill>
            </a:endParaRPr>
          </a:p>
          <a:p>
            <a:pPr indent="0" lvl="0" marL="0" rtl="0" algn="l">
              <a:spcBef>
                <a:spcPts val="0"/>
              </a:spcBef>
              <a:spcAft>
                <a:spcPts val="0"/>
              </a:spcAft>
              <a:buNone/>
            </a:pPr>
            <a:r>
              <a:t/>
            </a:r>
            <a:endParaRPr sz="900"/>
          </a:p>
        </p:txBody>
      </p:sp>
      <p:pic>
        <p:nvPicPr>
          <p:cNvPr id="1644" name="Google Shape;1644;p7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645" name="Google Shape;1645;p70"/>
          <p:cNvSpPr txBox="1"/>
          <p:nvPr/>
        </p:nvSpPr>
        <p:spPr>
          <a:xfrm>
            <a:off x="3596550" y="1508538"/>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646" name="Google Shape;1646;p70"/>
          <p:cNvGrpSpPr/>
          <p:nvPr/>
        </p:nvGrpSpPr>
        <p:grpSpPr>
          <a:xfrm>
            <a:off x="3586200" y="2575888"/>
            <a:ext cx="1950900" cy="320100"/>
            <a:chOff x="3586200" y="3404100"/>
            <a:chExt cx="1950900" cy="320100"/>
          </a:xfrm>
        </p:grpSpPr>
        <p:sp>
          <p:nvSpPr>
            <p:cNvPr id="1647" name="Google Shape;1647;p70"/>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648" name="Google Shape;1648;p70"/>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70"/>
          <p:cNvGrpSpPr/>
          <p:nvPr/>
        </p:nvGrpSpPr>
        <p:grpSpPr>
          <a:xfrm>
            <a:off x="3596550" y="4284550"/>
            <a:ext cx="1950900" cy="360000"/>
            <a:chOff x="3596550" y="4284550"/>
            <a:chExt cx="1950900" cy="360000"/>
          </a:xfrm>
        </p:grpSpPr>
        <p:sp>
          <p:nvSpPr>
            <p:cNvPr id="1650" name="Google Shape;1650;p7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1" name="Google Shape;1651;p70"/>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1652" name="Google Shape;1652;p7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653" name="Google Shape;1653;p70"/>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1654" name="Google Shape;1654;p70"/>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1655" name="Google Shape;1655;p70"/>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1656" name="Google Shape;1656;p70"/>
          <p:cNvGrpSpPr/>
          <p:nvPr/>
        </p:nvGrpSpPr>
        <p:grpSpPr>
          <a:xfrm>
            <a:off x="3595650" y="54938"/>
            <a:ext cx="1952700" cy="1405413"/>
            <a:chOff x="3595650" y="477875"/>
            <a:chExt cx="1952700" cy="1405413"/>
          </a:xfrm>
        </p:grpSpPr>
        <p:grpSp>
          <p:nvGrpSpPr>
            <p:cNvPr id="1657" name="Google Shape;1657;p70"/>
            <p:cNvGrpSpPr/>
            <p:nvPr/>
          </p:nvGrpSpPr>
          <p:grpSpPr>
            <a:xfrm>
              <a:off x="3595650" y="477875"/>
              <a:ext cx="1952700" cy="1405413"/>
              <a:chOff x="3595650" y="1403475"/>
              <a:chExt cx="1952700" cy="1405413"/>
            </a:xfrm>
          </p:grpSpPr>
          <p:sp>
            <p:nvSpPr>
              <p:cNvPr id="1658" name="Google Shape;1658;p70"/>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0"/>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1660" name="Google Shape;1660;p70"/>
              <p:cNvGrpSpPr/>
              <p:nvPr/>
            </p:nvGrpSpPr>
            <p:grpSpPr>
              <a:xfrm>
                <a:off x="3595650" y="2323188"/>
                <a:ext cx="1952700" cy="485700"/>
                <a:chOff x="3595650" y="2377325"/>
                <a:chExt cx="1952700" cy="485700"/>
              </a:xfrm>
            </p:grpSpPr>
            <p:sp>
              <p:nvSpPr>
                <p:cNvPr id="1661" name="Google Shape;1661;p70"/>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2" name="Google Shape;1662;p70"/>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1663" name="Google Shape;1663;p70"/>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0"/>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0"/>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6" name="Google Shape;1666;p70"/>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667" name="Google Shape;1667;p70"/>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1668" name="Google Shape;1668;p70"/>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1669" name="Google Shape;1669;p70"/>
          <p:cNvSpPr txBox="1"/>
          <p:nvPr/>
        </p:nvSpPr>
        <p:spPr>
          <a:xfrm>
            <a:off x="4193275" y="1173452"/>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1670" name="Google Shape;1670;p70"/>
          <p:cNvSpPr txBox="1"/>
          <p:nvPr/>
        </p:nvSpPr>
        <p:spPr>
          <a:xfrm>
            <a:off x="4840050" y="1231977"/>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1671" name="Google Shape;1671;p70"/>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0"/>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1673" name="Google Shape;1673;p70"/>
          <p:cNvSpPr/>
          <p:nvPr/>
        </p:nvSpPr>
        <p:spPr>
          <a:xfrm>
            <a:off x="3604300" y="3164400"/>
            <a:ext cx="540900" cy="534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image</a:t>
            </a:r>
            <a:endParaRPr sz="600"/>
          </a:p>
        </p:txBody>
      </p:sp>
      <p:sp>
        <p:nvSpPr>
          <p:cNvPr id="1674" name="Google Shape;1674;p70"/>
          <p:cNvSpPr/>
          <p:nvPr/>
        </p:nvSpPr>
        <p:spPr>
          <a:xfrm>
            <a:off x="4222175" y="3164388"/>
            <a:ext cx="540900" cy="534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675" name="Google Shape;1675;p70"/>
          <p:cNvSpPr/>
          <p:nvPr/>
        </p:nvSpPr>
        <p:spPr>
          <a:xfrm>
            <a:off x="4827950" y="3164400"/>
            <a:ext cx="540900" cy="534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image</a:t>
            </a:r>
            <a:endParaRPr sz="600"/>
          </a:p>
        </p:txBody>
      </p:sp>
      <p:sp>
        <p:nvSpPr>
          <p:cNvPr id="1676" name="Google Shape;1676;p70"/>
          <p:cNvSpPr/>
          <p:nvPr/>
        </p:nvSpPr>
        <p:spPr>
          <a:xfrm rot="-5394280">
            <a:off x="5207590" y="3370503"/>
            <a:ext cx="540901" cy="122400"/>
          </a:xfrm>
          <a:prstGeom prst="round2SameRect">
            <a:avLst>
              <a:gd fmla="val 50000"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p7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a:t>Contact Team Member(s)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u="sng"/>
              <a:t>END</a:t>
            </a:r>
            <a:endParaRPr b="1" u="sng"/>
          </a:p>
          <a:p>
            <a:pPr indent="0" lvl="0" marL="0" rtl="0" algn="ctr">
              <a:spcBef>
                <a:spcPts val="0"/>
              </a:spcBef>
              <a:spcAft>
                <a:spcPts val="0"/>
              </a:spcAft>
              <a:buNone/>
            </a:pPr>
            <a:r>
              <a:rPr lang="en"/>
              <a:t>Team Member Profile</a:t>
            </a:r>
            <a:endParaRPr/>
          </a:p>
        </p:txBody>
      </p:sp>
      <p:sp>
        <p:nvSpPr>
          <p:cNvPr id="222" name="Google Shape;222;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72"/>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Contacting team members</a:t>
            </a:r>
            <a:endParaRPr/>
          </a:p>
        </p:txBody>
      </p:sp>
      <p:sp>
        <p:nvSpPr>
          <p:cNvPr id="1687" name="Google Shape;1687;p72"/>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When a user selects any of the team members in the top corner, a pop-up menu of entire team opens up. </a:t>
            </a:r>
            <a:endParaRPr sz="900">
              <a:solidFill>
                <a:srgbClr val="000000"/>
              </a:solidFill>
            </a:endParaRPr>
          </a:p>
        </p:txBody>
      </p:sp>
      <p:pic>
        <p:nvPicPr>
          <p:cNvPr id="1688" name="Google Shape;1688;p7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689" name="Google Shape;1689;p72"/>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690" name="Google Shape;1690;p72"/>
          <p:cNvGrpSpPr/>
          <p:nvPr/>
        </p:nvGrpSpPr>
        <p:grpSpPr>
          <a:xfrm>
            <a:off x="3586200" y="2998825"/>
            <a:ext cx="1950900" cy="320100"/>
            <a:chOff x="3586200" y="3404100"/>
            <a:chExt cx="1950900" cy="320100"/>
          </a:xfrm>
        </p:grpSpPr>
        <p:sp>
          <p:nvSpPr>
            <p:cNvPr id="1691" name="Google Shape;1691;p72"/>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692" name="Google Shape;1692;p72"/>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3" name="Google Shape;1693;p72"/>
          <p:cNvGrpSpPr/>
          <p:nvPr/>
        </p:nvGrpSpPr>
        <p:grpSpPr>
          <a:xfrm>
            <a:off x="3596550" y="4284550"/>
            <a:ext cx="1950900" cy="360000"/>
            <a:chOff x="3596550" y="4284550"/>
            <a:chExt cx="1950900" cy="360000"/>
          </a:xfrm>
        </p:grpSpPr>
        <p:sp>
          <p:nvSpPr>
            <p:cNvPr id="1694" name="Google Shape;1694;p7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5" name="Google Shape;1695;p72"/>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1696" name="Google Shape;1696;p72"/>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697" name="Google Shape;1697;p72"/>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1698" name="Google Shape;1698;p72"/>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1699" name="Google Shape;1699;p72"/>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1700" name="Google Shape;1700;p72"/>
          <p:cNvSpPr/>
          <p:nvPr/>
        </p:nvSpPr>
        <p:spPr>
          <a:xfrm>
            <a:off x="3595650" y="6678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2"/>
          <p:cNvSpPr/>
          <p:nvPr/>
        </p:nvSpPr>
        <p:spPr>
          <a:xfrm>
            <a:off x="3609575" y="4778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sp>
        <p:nvSpPr>
          <p:cNvPr id="1702" name="Google Shape;1702;p72"/>
          <p:cNvSpPr/>
          <p:nvPr/>
        </p:nvSpPr>
        <p:spPr>
          <a:xfrm>
            <a:off x="3595650" y="1397588"/>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3" name="Google Shape;1703;p72"/>
          <p:cNvPicPr preferRelativeResize="0"/>
          <p:nvPr/>
        </p:nvPicPr>
        <p:blipFill>
          <a:blip r:embed="rId9">
            <a:alphaModFix/>
          </a:blip>
          <a:stretch>
            <a:fillRect/>
          </a:stretch>
        </p:blipFill>
        <p:spPr>
          <a:xfrm>
            <a:off x="3863850" y="1475202"/>
            <a:ext cx="153650" cy="155325"/>
          </a:xfrm>
          <a:prstGeom prst="rect">
            <a:avLst/>
          </a:prstGeom>
          <a:noFill/>
          <a:ln>
            <a:noFill/>
          </a:ln>
        </p:spPr>
      </p:pic>
      <p:sp>
        <p:nvSpPr>
          <p:cNvPr id="1704" name="Google Shape;1704;p72"/>
          <p:cNvSpPr txBox="1"/>
          <p:nvPr/>
        </p:nvSpPr>
        <p:spPr>
          <a:xfrm>
            <a:off x="4163175" y="7331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705" name="Google Shape;1705;p72"/>
          <p:cNvSpPr txBox="1"/>
          <p:nvPr/>
        </p:nvSpPr>
        <p:spPr>
          <a:xfrm>
            <a:off x="3653125" y="16040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pic>
        <p:nvPicPr>
          <p:cNvPr id="1706" name="Google Shape;1706;p72"/>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sp>
        <p:nvSpPr>
          <p:cNvPr id="1707" name="Google Shape;1707;p72"/>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1708" name="Google Shape;1708;p72"/>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2"/>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1710" name="Google Shape;1710;p72"/>
          <p:cNvSpPr/>
          <p:nvPr/>
        </p:nvSpPr>
        <p:spPr>
          <a:xfrm>
            <a:off x="3567975" y="3636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2"/>
          <p:cNvSpPr/>
          <p:nvPr/>
        </p:nvSpPr>
        <p:spPr>
          <a:xfrm>
            <a:off x="4811850" y="1466088"/>
            <a:ext cx="220200" cy="220200"/>
          </a:xfrm>
          <a:prstGeom prst="smileyFace">
            <a:avLst>
              <a:gd fmla="val 4653"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2"/>
          <p:cNvSpPr/>
          <p:nvPr/>
        </p:nvSpPr>
        <p:spPr>
          <a:xfrm>
            <a:off x="5032128" y="1466110"/>
            <a:ext cx="220200" cy="220200"/>
          </a:xfrm>
          <a:prstGeom prst="smileyFace">
            <a:avLst>
              <a:gd fmla="val 4653"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2"/>
          <p:cNvSpPr/>
          <p:nvPr/>
        </p:nvSpPr>
        <p:spPr>
          <a:xfrm>
            <a:off x="5249642" y="1466110"/>
            <a:ext cx="220200" cy="220200"/>
          </a:xfrm>
          <a:prstGeom prst="smileyFace">
            <a:avLst>
              <a:gd fmla="val 4653"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2"/>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chemeClr val="lt1"/>
                </a:solidFill>
              </a:rPr>
              <a:t>Team</a:t>
            </a:r>
            <a:endParaRPr sz="500">
              <a:solidFill>
                <a:schemeClr val="lt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sp>
        <p:nvSpPr>
          <p:cNvPr id="1719" name="Google Shape;1719;p73"/>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Contacting team members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720" name="Google Shape;1720;p73"/>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Once selected, team members will see other team members profile picture and bio. They can then call or message team members.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Upon selecting the option, phone opens up option to call or text.</a:t>
            </a:r>
            <a:endParaRPr sz="900"/>
          </a:p>
        </p:txBody>
      </p:sp>
      <p:pic>
        <p:nvPicPr>
          <p:cNvPr id="1721" name="Google Shape;1721;p7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722" name="Google Shape;1722;p73"/>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723" name="Google Shape;1723;p73"/>
          <p:cNvGrpSpPr/>
          <p:nvPr/>
        </p:nvGrpSpPr>
        <p:grpSpPr>
          <a:xfrm>
            <a:off x="3586200" y="2998825"/>
            <a:ext cx="1950900" cy="320100"/>
            <a:chOff x="3586200" y="3404100"/>
            <a:chExt cx="1950900" cy="320100"/>
          </a:xfrm>
        </p:grpSpPr>
        <p:sp>
          <p:nvSpPr>
            <p:cNvPr id="1724" name="Google Shape;1724;p73"/>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725" name="Google Shape;1725;p73"/>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6" name="Google Shape;1726;p73"/>
          <p:cNvGrpSpPr/>
          <p:nvPr/>
        </p:nvGrpSpPr>
        <p:grpSpPr>
          <a:xfrm>
            <a:off x="3596550" y="4284550"/>
            <a:ext cx="1950900" cy="360000"/>
            <a:chOff x="3596550" y="4284550"/>
            <a:chExt cx="1950900" cy="360000"/>
          </a:xfrm>
        </p:grpSpPr>
        <p:sp>
          <p:nvSpPr>
            <p:cNvPr id="1727" name="Google Shape;1727;p7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8" name="Google Shape;1728;p73"/>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1729" name="Google Shape;1729;p73"/>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730" name="Google Shape;1730;p73"/>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1731" name="Google Shape;1731;p73"/>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1732" name="Google Shape;1732;p73"/>
            <p:cNvPicPr preferRelativeResize="0"/>
            <p:nvPr/>
          </p:nvPicPr>
          <p:blipFill>
            <a:blip r:embed="rId8">
              <a:alphaModFix/>
            </a:blip>
            <a:stretch>
              <a:fillRect/>
            </a:stretch>
          </p:blipFill>
          <p:spPr>
            <a:xfrm>
              <a:off x="4426998" y="4357427"/>
              <a:ext cx="228975" cy="228975"/>
            </a:xfrm>
            <a:prstGeom prst="rect">
              <a:avLst/>
            </a:prstGeom>
            <a:noFill/>
            <a:ln>
              <a:noFill/>
            </a:ln>
          </p:spPr>
        </p:pic>
      </p:grpSp>
      <p:sp>
        <p:nvSpPr>
          <p:cNvPr id="1733" name="Google Shape;1733;p73"/>
          <p:cNvSpPr/>
          <p:nvPr/>
        </p:nvSpPr>
        <p:spPr>
          <a:xfrm>
            <a:off x="3595650" y="6678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3"/>
          <p:cNvSpPr/>
          <p:nvPr/>
        </p:nvSpPr>
        <p:spPr>
          <a:xfrm>
            <a:off x="3609575" y="4778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sp>
        <p:nvSpPr>
          <p:cNvPr id="1735" name="Google Shape;1735;p73"/>
          <p:cNvSpPr/>
          <p:nvPr/>
        </p:nvSpPr>
        <p:spPr>
          <a:xfrm>
            <a:off x="3595650" y="1397588"/>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6" name="Google Shape;1736;p73"/>
          <p:cNvPicPr preferRelativeResize="0"/>
          <p:nvPr/>
        </p:nvPicPr>
        <p:blipFill>
          <a:blip r:embed="rId9">
            <a:alphaModFix/>
          </a:blip>
          <a:stretch>
            <a:fillRect/>
          </a:stretch>
        </p:blipFill>
        <p:spPr>
          <a:xfrm>
            <a:off x="3863850" y="1475202"/>
            <a:ext cx="153650" cy="155325"/>
          </a:xfrm>
          <a:prstGeom prst="rect">
            <a:avLst/>
          </a:prstGeom>
          <a:noFill/>
          <a:ln>
            <a:noFill/>
          </a:ln>
        </p:spPr>
      </p:pic>
      <p:sp>
        <p:nvSpPr>
          <p:cNvPr id="1737" name="Google Shape;1737;p73"/>
          <p:cNvSpPr txBox="1"/>
          <p:nvPr/>
        </p:nvSpPr>
        <p:spPr>
          <a:xfrm>
            <a:off x="4163175" y="7331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738" name="Google Shape;1738;p73"/>
          <p:cNvSpPr txBox="1"/>
          <p:nvPr/>
        </p:nvSpPr>
        <p:spPr>
          <a:xfrm>
            <a:off x="3653125" y="16040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pic>
        <p:nvPicPr>
          <p:cNvPr id="1739" name="Google Shape;1739;p73"/>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sp>
        <p:nvSpPr>
          <p:cNvPr id="1740" name="Google Shape;1740;p73"/>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1741" name="Google Shape;1741;p73"/>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3"/>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1743" name="Google Shape;1743;p73"/>
          <p:cNvSpPr/>
          <p:nvPr/>
        </p:nvSpPr>
        <p:spPr>
          <a:xfrm>
            <a:off x="3567975" y="3636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3"/>
          <p:cNvSpPr/>
          <p:nvPr/>
        </p:nvSpPr>
        <p:spPr>
          <a:xfrm>
            <a:off x="4811850" y="1466088"/>
            <a:ext cx="220200" cy="220200"/>
          </a:xfrm>
          <a:prstGeom prst="smileyFace">
            <a:avLst>
              <a:gd fmla="val 4653"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3"/>
          <p:cNvSpPr/>
          <p:nvPr/>
        </p:nvSpPr>
        <p:spPr>
          <a:xfrm>
            <a:off x="5032128" y="1466110"/>
            <a:ext cx="220200" cy="220200"/>
          </a:xfrm>
          <a:prstGeom prst="smileyFace">
            <a:avLst>
              <a:gd fmla="val 4653"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3"/>
          <p:cNvSpPr/>
          <p:nvPr/>
        </p:nvSpPr>
        <p:spPr>
          <a:xfrm>
            <a:off x="5249642" y="1466110"/>
            <a:ext cx="220200" cy="220200"/>
          </a:xfrm>
          <a:prstGeom prst="smileyFace">
            <a:avLst>
              <a:gd fmla="val 4653"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3"/>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chemeClr val="lt1"/>
                </a:solidFill>
              </a:rPr>
              <a:t>Team</a:t>
            </a:r>
            <a:endParaRPr sz="500">
              <a:solidFill>
                <a:schemeClr val="lt1"/>
              </a:solidFill>
            </a:endParaRPr>
          </a:p>
        </p:txBody>
      </p:sp>
      <p:sp>
        <p:nvSpPr>
          <p:cNvPr id="1748" name="Google Shape;1748;p73"/>
          <p:cNvSpPr/>
          <p:nvPr/>
        </p:nvSpPr>
        <p:spPr>
          <a:xfrm>
            <a:off x="3577197" y="1370824"/>
            <a:ext cx="19689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9" name="Google Shape;1749;p73"/>
          <p:cNvPicPr preferRelativeResize="0"/>
          <p:nvPr/>
        </p:nvPicPr>
        <p:blipFill rotWithShape="1">
          <a:blip r:embed="rId10">
            <a:alphaModFix/>
          </a:blip>
          <a:srcRect b="0" l="0" r="1603" t="0"/>
          <a:stretch/>
        </p:blipFill>
        <p:spPr>
          <a:xfrm>
            <a:off x="3638451" y="1666986"/>
            <a:ext cx="154926" cy="156989"/>
          </a:xfrm>
          <a:prstGeom prst="rect">
            <a:avLst/>
          </a:prstGeom>
          <a:noFill/>
          <a:ln>
            <a:noFill/>
          </a:ln>
        </p:spPr>
      </p:pic>
      <p:sp>
        <p:nvSpPr>
          <p:cNvPr id="1750" name="Google Shape;1750;p73"/>
          <p:cNvSpPr txBox="1"/>
          <p:nvPr/>
        </p:nvSpPr>
        <p:spPr>
          <a:xfrm>
            <a:off x="3606916" y="1333049"/>
            <a:ext cx="18465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a:t>
            </a:r>
            <a:endParaRPr sz="500"/>
          </a:p>
        </p:txBody>
      </p:sp>
      <p:sp>
        <p:nvSpPr>
          <p:cNvPr id="1751" name="Google Shape;1751;p73"/>
          <p:cNvSpPr txBox="1"/>
          <p:nvPr/>
        </p:nvSpPr>
        <p:spPr>
          <a:xfrm>
            <a:off x="3681103" y="1591161"/>
            <a:ext cx="5196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752" name="Google Shape;1752;p73"/>
          <p:cNvSpPr/>
          <p:nvPr/>
        </p:nvSpPr>
        <p:spPr>
          <a:xfrm>
            <a:off x="4601550" y="1176925"/>
            <a:ext cx="942900" cy="152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sp>
        <p:nvSpPr>
          <p:cNvPr id="1753" name="Google Shape;1753;p73"/>
          <p:cNvSpPr txBox="1"/>
          <p:nvPr/>
        </p:nvSpPr>
        <p:spPr>
          <a:xfrm>
            <a:off x="4269638" y="1552288"/>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sp>
        <p:nvSpPr>
          <p:cNvPr id="1754" name="Google Shape;1754;p73"/>
          <p:cNvSpPr/>
          <p:nvPr/>
        </p:nvSpPr>
        <p:spPr>
          <a:xfrm>
            <a:off x="4149436" y="1591149"/>
            <a:ext cx="2490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3"/>
          <p:cNvSpPr txBox="1"/>
          <p:nvPr/>
        </p:nvSpPr>
        <p:spPr>
          <a:xfrm>
            <a:off x="3596550" y="1931475"/>
            <a:ext cx="1818600" cy="10398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sp>
        <p:nvSpPr>
          <p:cNvPr id="1756" name="Google Shape;1756;p73"/>
          <p:cNvSpPr txBox="1"/>
          <p:nvPr/>
        </p:nvSpPr>
        <p:spPr>
          <a:xfrm>
            <a:off x="5007175" y="1931475"/>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grpSp>
        <p:nvGrpSpPr>
          <p:cNvPr id="1757" name="Google Shape;1757;p73"/>
          <p:cNvGrpSpPr/>
          <p:nvPr/>
        </p:nvGrpSpPr>
        <p:grpSpPr>
          <a:xfrm>
            <a:off x="3586200" y="2998825"/>
            <a:ext cx="1950900" cy="320100"/>
            <a:chOff x="3586200" y="3404100"/>
            <a:chExt cx="1950900" cy="320100"/>
          </a:xfrm>
        </p:grpSpPr>
        <p:sp>
          <p:nvSpPr>
            <p:cNvPr id="1758" name="Google Shape;1758;p73"/>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759" name="Google Shape;1759;p73"/>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0" name="Google Shape;1760;p73"/>
          <p:cNvGrpSpPr/>
          <p:nvPr/>
        </p:nvGrpSpPr>
        <p:grpSpPr>
          <a:xfrm>
            <a:off x="3579529" y="3245847"/>
            <a:ext cx="1893125" cy="604778"/>
            <a:chOff x="3579529" y="3245847"/>
            <a:chExt cx="1893125" cy="604778"/>
          </a:xfrm>
        </p:grpSpPr>
        <p:sp>
          <p:nvSpPr>
            <p:cNvPr id="1761" name="Google Shape;1761;p73"/>
            <p:cNvSpPr/>
            <p:nvPr/>
          </p:nvSpPr>
          <p:spPr>
            <a:xfrm>
              <a:off x="3629625" y="3337025"/>
              <a:ext cx="1735500" cy="513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3"/>
            <p:cNvSpPr/>
            <p:nvPr/>
          </p:nvSpPr>
          <p:spPr>
            <a:xfrm>
              <a:off x="3998628" y="3440261"/>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3"/>
            <p:cNvSpPr txBox="1"/>
            <p:nvPr/>
          </p:nvSpPr>
          <p:spPr>
            <a:xfrm>
              <a:off x="3686928" y="3584898"/>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764" name="Google Shape;1764;p73"/>
            <p:cNvSpPr txBox="1"/>
            <p:nvPr/>
          </p:nvSpPr>
          <p:spPr>
            <a:xfrm>
              <a:off x="3579529" y="3245847"/>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765" name="Google Shape;1765;p73"/>
            <p:cNvSpPr/>
            <p:nvPr/>
          </p:nvSpPr>
          <p:spPr>
            <a:xfrm>
              <a:off x="4831253" y="3440248"/>
              <a:ext cx="222300" cy="2205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3"/>
            <p:cNvSpPr txBox="1"/>
            <p:nvPr/>
          </p:nvSpPr>
          <p:spPr>
            <a:xfrm>
              <a:off x="4519553" y="3584911"/>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767" name="Google Shape;1767;p73"/>
            <p:cNvSpPr txBox="1"/>
            <p:nvPr/>
          </p:nvSpPr>
          <p:spPr>
            <a:xfrm>
              <a:off x="4412154" y="3245860"/>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grpSp>
      <p:pic>
        <p:nvPicPr>
          <p:cNvPr id="1768" name="Google Shape;1768;p73"/>
          <p:cNvPicPr preferRelativeResize="0"/>
          <p:nvPr/>
        </p:nvPicPr>
        <p:blipFill rotWithShape="1">
          <a:blip r:embed="rId10">
            <a:alphaModFix/>
          </a:blip>
          <a:srcRect b="0" l="0" r="1603" t="0"/>
          <a:stretch/>
        </p:blipFill>
        <p:spPr>
          <a:xfrm>
            <a:off x="3628651" y="1303461"/>
            <a:ext cx="154926" cy="156989"/>
          </a:xfrm>
          <a:prstGeom prst="rect">
            <a:avLst/>
          </a:prstGeom>
          <a:noFill/>
          <a:ln>
            <a:noFill/>
          </a:ln>
        </p:spPr>
      </p:pic>
      <p:sp>
        <p:nvSpPr>
          <p:cNvPr id="1769" name="Google Shape;1769;p73"/>
          <p:cNvSpPr txBox="1"/>
          <p:nvPr/>
        </p:nvSpPr>
        <p:spPr>
          <a:xfrm>
            <a:off x="3671303" y="1227636"/>
            <a:ext cx="5196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770" name="Google Shape;1770;p73"/>
          <p:cNvSpPr txBox="1"/>
          <p:nvPr/>
        </p:nvSpPr>
        <p:spPr>
          <a:xfrm>
            <a:off x="3569729" y="2882322"/>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771" name="Google Shape;1771;p73"/>
          <p:cNvSpPr txBox="1"/>
          <p:nvPr/>
        </p:nvSpPr>
        <p:spPr>
          <a:xfrm>
            <a:off x="4402354" y="2882335"/>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772" name="Google Shape;1772;p73"/>
          <p:cNvSpPr txBox="1"/>
          <p:nvPr/>
        </p:nvSpPr>
        <p:spPr>
          <a:xfrm>
            <a:off x="4259838" y="1188763"/>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sp>
        <p:nvSpPr>
          <p:cNvPr id="1773" name="Google Shape;1773;p73"/>
          <p:cNvSpPr txBox="1"/>
          <p:nvPr/>
        </p:nvSpPr>
        <p:spPr>
          <a:xfrm>
            <a:off x="4997375" y="1567950"/>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sp>
        <p:nvSpPr>
          <p:cNvPr id="1774" name="Google Shape;1774;p73"/>
          <p:cNvSpPr/>
          <p:nvPr/>
        </p:nvSpPr>
        <p:spPr>
          <a:xfrm>
            <a:off x="4139636" y="1227624"/>
            <a:ext cx="249000" cy="247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3"/>
          <p:cNvSpPr/>
          <p:nvPr/>
        </p:nvSpPr>
        <p:spPr>
          <a:xfrm>
            <a:off x="3585525" y="1045998"/>
            <a:ext cx="1968900" cy="3145500"/>
          </a:xfrm>
          <a:prstGeom prst="roundRect">
            <a:avLst>
              <a:gd fmla="val 563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3"/>
          <p:cNvSpPr txBox="1"/>
          <p:nvPr/>
        </p:nvSpPr>
        <p:spPr>
          <a:xfrm>
            <a:off x="3547900" y="2011638"/>
            <a:ext cx="10413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Member Since</a:t>
            </a:r>
            <a:endParaRPr sz="700"/>
          </a:p>
          <a:p>
            <a:pPr indent="0" lvl="0" marL="0" rtl="0" algn="l">
              <a:spcBef>
                <a:spcPts val="0"/>
              </a:spcBef>
              <a:spcAft>
                <a:spcPts val="0"/>
              </a:spcAft>
              <a:buNone/>
            </a:pPr>
            <a:r>
              <a:rPr lang="en" sz="700"/>
              <a:t>Avg. Star Rating %</a:t>
            </a:r>
            <a:endParaRPr sz="700"/>
          </a:p>
          <a:p>
            <a:pPr indent="0" lvl="0" marL="0" rtl="0" algn="l">
              <a:spcBef>
                <a:spcPts val="0"/>
              </a:spcBef>
              <a:spcAft>
                <a:spcPts val="0"/>
              </a:spcAft>
              <a:buNone/>
            </a:pPr>
            <a:r>
              <a:rPr lang="en" sz="700"/>
              <a:t>Jobs Completed #</a:t>
            </a:r>
            <a:endParaRPr sz="700"/>
          </a:p>
        </p:txBody>
      </p:sp>
      <p:sp>
        <p:nvSpPr>
          <p:cNvPr id="1777" name="Google Shape;1777;p73"/>
          <p:cNvSpPr txBox="1"/>
          <p:nvPr/>
        </p:nvSpPr>
        <p:spPr>
          <a:xfrm>
            <a:off x="3459025" y="1011863"/>
            <a:ext cx="8457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First Name, </a:t>
            </a:r>
            <a:endParaRPr sz="700"/>
          </a:p>
          <a:p>
            <a:pPr indent="0" lvl="0" marL="0" rtl="0" algn="ctr">
              <a:spcBef>
                <a:spcPts val="0"/>
              </a:spcBef>
              <a:spcAft>
                <a:spcPts val="0"/>
              </a:spcAft>
              <a:buNone/>
            </a:pPr>
            <a:r>
              <a:rPr lang="en" sz="700"/>
              <a:t>Last Name</a:t>
            </a:r>
            <a:endParaRPr sz="700"/>
          </a:p>
          <a:p>
            <a:pPr indent="0" lvl="0" marL="0" rtl="0" algn="ctr">
              <a:spcBef>
                <a:spcPts val="0"/>
              </a:spcBef>
              <a:spcAft>
                <a:spcPts val="0"/>
              </a:spcAft>
              <a:buNone/>
            </a:pPr>
            <a:r>
              <a:t/>
            </a:r>
            <a:endParaRPr sz="700"/>
          </a:p>
        </p:txBody>
      </p:sp>
      <p:sp>
        <p:nvSpPr>
          <p:cNvPr id="1778" name="Google Shape;1778;p73"/>
          <p:cNvSpPr/>
          <p:nvPr/>
        </p:nvSpPr>
        <p:spPr>
          <a:xfrm>
            <a:off x="4519875" y="2055113"/>
            <a:ext cx="668100" cy="1524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Call/Text</a:t>
            </a:r>
            <a:endParaRPr sz="700"/>
          </a:p>
        </p:txBody>
      </p:sp>
      <p:sp>
        <p:nvSpPr>
          <p:cNvPr id="1779" name="Google Shape;1779;p73"/>
          <p:cNvSpPr txBox="1"/>
          <p:nvPr/>
        </p:nvSpPr>
        <p:spPr>
          <a:xfrm>
            <a:off x="4101237" y="1269588"/>
            <a:ext cx="15054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Hi I am a student at [University] studying [Major]. I enjoy [Activity 1] &amp; [Activity 2] My goal while with The Home Team is to [#1 Goal]</a:t>
            </a:r>
            <a:endParaRPr sz="700"/>
          </a:p>
          <a:p>
            <a:pPr indent="0" lvl="0" marL="0" rtl="0" algn="ctr">
              <a:spcBef>
                <a:spcPts val="0"/>
              </a:spcBef>
              <a:spcAft>
                <a:spcPts val="0"/>
              </a:spcAft>
              <a:buNone/>
            </a:pPr>
            <a:r>
              <a:rPr lang="en" sz="700"/>
              <a:t>I’m here to help so give me a call anytime!</a:t>
            </a:r>
            <a:endParaRPr sz="700"/>
          </a:p>
        </p:txBody>
      </p:sp>
      <p:pic>
        <p:nvPicPr>
          <p:cNvPr id="1780" name="Google Shape;1780;p73"/>
          <p:cNvPicPr preferRelativeResize="0"/>
          <p:nvPr/>
        </p:nvPicPr>
        <p:blipFill rotWithShape="1">
          <a:blip r:embed="rId11">
            <a:alphaModFix/>
          </a:blip>
          <a:srcRect b="30222" l="25685" r="26732" t="16903"/>
          <a:stretch/>
        </p:blipFill>
        <p:spPr>
          <a:xfrm>
            <a:off x="3635500" y="1321488"/>
            <a:ext cx="519599" cy="769850"/>
          </a:xfrm>
          <a:prstGeom prst="rect">
            <a:avLst/>
          </a:prstGeom>
          <a:noFill/>
          <a:ln>
            <a:noFill/>
          </a:ln>
        </p:spPr>
      </p:pic>
      <p:sp>
        <p:nvSpPr>
          <p:cNvPr id="1781" name="Google Shape;1781;p73"/>
          <p:cNvSpPr txBox="1"/>
          <p:nvPr/>
        </p:nvSpPr>
        <p:spPr>
          <a:xfrm>
            <a:off x="3547900" y="3507813"/>
            <a:ext cx="10413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Member Since</a:t>
            </a:r>
            <a:endParaRPr sz="700"/>
          </a:p>
          <a:p>
            <a:pPr indent="0" lvl="0" marL="0" rtl="0" algn="l">
              <a:spcBef>
                <a:spcPts val="0"/>
              </a:spcBef>
              <a:spcAft>
                <a:spcPts val="0"/>
              </a:spcAft>
              <a:buNone/>
            </a:pPr>
            <a:r>
              <a:rPr lang="en" sz="700"/>
              <a:t>Avg. Star Rating %</a:t>
            </a:r>
            <a:endParaRPr sz="700"/>
          </a:p>
          <a:p>
            <a:pPr indent="0" lvl="0" marL="0" rtl="0" algn="l">
              <a:spcBef>
                <a:spcPts val="0"/>
              </a:spcBef>
              <a:spcAft>
                <a:spcPts val="0"/>
              </a:spcAft>
              <a:buNone/>
            </a:pPr>
            <a:r>
              <a:rPr lang="en" sz="700"/>
              <a:t>Jobs Completed #</a:t>
            </a:r>
            <a:endParaRPr sz="700"/>
          </a:p>
        </p:txBody>
      </p:sp>
      <p:sp>
        <p:nvSpPr>
          <p:cNvPr id="1782" name="Google Shape;1782;p73"/>
          <p:cNvSpPr txBox="1"/>
          <p:nvPr/>
        </p:nvSpPr>
        <p:spPr>
          <a:xfrm>
            <a:off x="3459025" y="2508038"/>
            <a:ext cx="8457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First Name, </a:t>
            </a:r>
            <a:endParaRPr sz="700"/>
          </a:p>
          <a:p>
            <a:pPr indent="0" lvl="0" marL="0" rtl="0" algn="ctr">
              <a:spcBef>
                <a:spcPts val="0"/>
              </a:spcBef>
              <a:spcAft>
                <a:spcPts val="0"/>
              </a:spcAft>
              <a:buNone/>
            </a:pPr>
            <a:r>
              <a:rPr lang="en" sz="700"/>
              <a:t>Last Name</a:t>
            </a:r>
            <a:endParaRPr sz="700"/>
          </a:p>
          <a:p>
            <a:pPr indent="0" lvl="0" marL="0" rtl="0" algn="ctr">
              <a:spcBef>
                <a:spcPts val="0"/>
              </a:spcBef>
              <a:spcAft>
                <a:spcPts val="0"/>
              </a:spcAft>
              <a:buNone/>
            </a:pPr>
            <a:r>
              <a:t/>
            </a:r>
            <a:endParaRPr sz="700"/>
          </a:p>
        </p:txBody>
      </p:sp>
      <p:sp>
        <p:nvSpPr>
          <p:cNvPr id="1783" name="Google Shape;1783;p73"/>
          <p:cNvSpPr txBox="1"/>
          <p:nvPr/>
        </p:nvSpPr>
        <p:spPr>
          <a:xfrm>
            <a:off x="4101237" y="2899950"/>
            <a:ext cx="15054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Hi I am a student at [University] studying [Major]. I enjoy [Activity 1] &amp; [Activity 2] My goal while with The Home Team is to [#1 Goal]</a:t>
            </a:r>
            <a:endParaRPr sz="700"/>
          </a:p>
          <a:p>
            <a:pPr indent="0" lvl="0" marL="0" rtl="0" algn="ctr">
              <a:spcBef>
                <a:spcPts val="0"/>
              </a:spcBef>
              <a:spcAft>
                <a:spcPts val="0"/>
              </a:spcAft>
              <a:buNone/>
            </a:pPr>
            <a:r>
              <a:rPr lang="en" sz="700"/>
              <a:t>I’m here to help so give me a call anytime!</a:t>
            </a:r>
            <a:endParaRPr sz="700"/>
          </a:p>
        </p:txBody>
      </p:sp>
      <p:pic>
        <p:nvPicPr>
          <p:cNvPr id="1784" name="Google Shape;1784;p73"/>
          <p:cNvPicPr preferRelativeResize="0"/>
          <p:nvPr/>
        </p:nvPicPr>
        <p:blipFill rotWithShape="1">
          <a:blip r:embed="rId12">
            <a:alphaModFix/>
          </a:blip>
          <a:srcRect b="26079" l="16061" r="16196" t="0"/>
          <a:stretch/>
        </p:blipFill>
        <p:spPr>
          <a:xfrm>
            <a:off x="3635502" y="2843930"/>
            <a:ext cx="519599" cy="755950"/>
          </a:xfrm>
          <a:prstGeom prst="rect">
            <a:avLst/>
          </a:prstGeom>
          <a:noFill/>
          <a:ln>
            <a:noFill/>
          </a:ln>
        </p:spPr>
      </p:pic>
      <p:sp>
        <p:nvSpPr>
          <p:cNvPr id="1785" name="Google Shape;1785;p73"/>
          <p:cNvSpPr txBox="1"/>
          <p:nvPr/>
        </p:nvSpPr>
        <p:spPr>
          <a:xfrm>
            <a:off x="4188375" y="1026475"/>
            <a:ext cx="1331100" cy="3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Team Leader</a:t>
            </a:r>
            <a:endParaRPr/>
          </a:p>
        </p:txBody>
      </p:sp>
      <p:sp>
        <p:nvSpPr>
          <p:cNvPr id="1786" name="Google Shape;1786;p73"/>
          <p:cNvSpPr txBox="1"/>
          <p:nvPr/>
        </p:nvSpPr>
        <p:spPr>
          <a:xfrm>
            <a:off x="4188375" y="2631813"/>
            <a:ext cx="1331100" cy="3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Crew Member</a:t>
            </a:r>
            <a:endParaRPr/>
          </a:p>
        </p:txBody>
      </p:sp>
      <p:sp>
        <p:nvSpPr>
          <p:cNvPr id="1787" name="Google Shape;1787;p73"/>
          <p:cNvSpPr/>
          <p:nvPr/>
        </p:nvSpPr>
        <p:spPr>
          <a:xfrm>
            <a:off x="4519875" y="3725525"/>
            <a:ext cx="668100" cy="1524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Call/Text</a:t>
            </a:r>
            <a:endParaRPr sz="7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7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a:t>Shift </a:t>
            </a:r>
            <a:r>
              <a:rPr lang="en"/>
              <a:t>Edits / Edit Requests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6" name="Shape 1796"/>
        <p:cNvGrpSpPr/>
        <p:nvPr/>
      </p:nvGrpSpPr>
      <p:grpSpPr>
        <a:xfrm>
          <a:off x="0" y="0"/>
          <a:ext cx="0" cy="0"/>
          <a:chOff x="0" y="0"/>
          <a:chExt cx="0" cy="0"/>
        </a:xfrm>
      </p:grpSpPr>
      <p:sp>
        <p:nvSpPr>
          <p:cNvPr id="1797" name="Google Shape;1797;p75"/>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Viewing and requesting appointment updates</a:t>
            </a:r>
            <a:endParaRPr/>
          </a:p>
        </p:txBody>
      </p:sp>
      <p:sp>
        <p:nvSpPr>
          <p:cNvPr id="1798" name="Google Shape;1798;p75"/>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Only Chiefs and Co-Captains can update or request appointment updates. Upon clicking the edit button, appointment details page opens up. Appointment details will be in an editable format.</a:t>
            </a:r>
            <a:endParaRPr sz="700" u="sng"/>
          </a:p>
          <a:p>
            <a:pPr indent="0" lvl="0" marL="0" rtl="0" algn="l">
              <a:spcBef>
                <a:spcPts val="0"/>
              </a:spcBef>
              <a:spcAft>
                <a:spcPts val="0"/>
              </a:spcAft>
              <a:buNone/>
            </a:pPr>
            <a:r>
              <a:t/>
            </a:r>
            <a:endParaRPr sz="900"/>
          </a:p>
        </p:txBody>
      </p:sp>
      <p:pic>
        <p:nvPicPr>
          <p:cNvPr id="1799" name="Google Shape;1799;p75"/>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1800" name="Google Shape;1800;p75"/>
          <p:cNvGrpSpPr/>
          <p:nvPr/>
        </p:nvGrpSpPr>
        <p:grpSpPr>
          <a:xfrm>
            <a:off x="3586200" y="2998825"/>
            <a:ext cx="1950900" cy="320100"/>
            <a:chOff x="3586200" y="3404100"/>
            <a:chExt cx="1950900" cy="320100"/>
          </a:xfrm>
        </p:grpSpPr>
        <p:sp>
          <p:nvSpPr>
            <p:cNvPr id="1801" name="Google Shape;1801;p75"/>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802" name="Google Shape;1802;p75"/>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3" name="Google Shape;1803;p75"/>
          <p:cNvGrpSpPr/>
          <p:nvPr/>
        </p:nvGrpSpPr>
        <p:grpSpPr>
          <a:xfrm>
            <a:off x="3596550" y="4284550"/>
            <a:ext cx="1950900" cy="360000"/>
            <a:chOff x="3596550" y="4284550"/>
            <a:chExt cx="1950900" cy="360000"/>
          </a:xfrm>
        </p:grpSpPr>
        <p:sp>
          <p:nvSpPr>
            <p:cNvPr id="1804" name="Google Shape;1804;p7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5" name="Google Shape;1805;p75"/>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1806" name="Google Shape;1806;p7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807" name="Google Shape;1807;p75"/>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1808" name="Google Shape;1808;p75"/>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1809" name="Google Shape;1809;p75"/>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1810" name="Google Shape;1810;p75"/>
          <p:cNvGrpSpPr/>
          <p:nvPr/>
        </p:nvGrpSpPr>
        <p:grpSpPr>
          <a:xfrm>
            <a:off x="3595650" y="477875"/>
            <a:ext cx="1952700" cy="1405413"/>
            <a:chOff x="3595650" y="477875"/>
            <a:chExt cx="1952700" cy="1405413"/>
          </a:xfrm>
        </p:grpSpPr>
        <p:grpSp>
          <p:nvGrpSpPr>
            <p:cNvPr id="1811" name="Google Shape;1811;p75"/>
            <p:cNvGrpSpPr/>
            <p:nvPr/>
          </p:nvGrpSpPr>
          <p:grpSpPr>
            <a:xfrm>
              <a:off x="3595650" y="477875"/>
              <a:ext cx="1952700" cy="1405413"/>
              <a:chOff x="3595650" y="1403475"/>
              <a:chExt cx="1952700" cy="1405413"/>
            </a:xfrm>
          </p:grpSpPr>
          <p:sp>
            <p:nvSpPr>
              <p:cNvPr id="1812" name="Google Shape;1812;p75"/>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5"/>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1814" name="Google Shape;1814;p75"/>
              <p:cNvGrpSpPr/>
              <p:nvPr/>
            </p:nvGrpSpPr>
            <p:grpSpPr>
              <a:xfrm>
                <a:off x="3595650" y="2323188"/>
                <a:ext cx="1952700" cy="485700"/>
                <a:chOff x="3595650" y="2377325"/>
                <a:chExt cx="1952700" cy="485700"/>
              </a:xfrm>
            </p:grpSpPr>
            <p:sp>
              <p:nvSpPr>
                <p:cNvPr id="1815" name="Google Shape;1815;p75"/>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6" name="Google Shape;1816;p75"/>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1817" name="Google Shape;1817;p75"/>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5"/>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5"/>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0" name="Google Shape;1820;p75"/>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821" name="Google Shape;1821;p75"/>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1822" name="Google Shape;1822;p75"/>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1823" name="Google Shape;1823;p75"/>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1824" name="Google Shape;1824;p75"/>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1825" name="Google Shape;1825;p75"/>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5"/>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
        <p:nvSpPr>
          <p:cNvPr id="1827" name="Google Shape;1827;p75"/>
          <p:cNvSpPr/>
          <p:nvPr/>
        </p:nvSpPr>
        <p:spPr>
          <a:xfrm>
            <a:off x="3596550" y="369000"/>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5"/>
          <p:cNvSpPr txBox="1"/>
          <p:nvPr/>
        </p:nvSpPr>
        <p:spPr>
          <a:xfrm>
            <a:off x="3596550" y="1931475"/>
            <a:ext cx="1818600" cy="1067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sp>
        <p:nvSpPr>
          <p:cNvPr id="1829" name="Google Shape;1829;p75"/>
          <p:cNvSpPr txBox="1"/>
          <p:nvPr/>
        </p:nvSpPr>
        <p:spPr>
          <a:xfrm>
            <a:off x="5007175" y="1931475"/>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sp>
        <p:nvSpPr>
          <p:cNvPr id="1834" name="Google Shape;1834;p76"/>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Viewing and requesting appointment updates</a:t>
            </a:r>
            <a:endParaRPr/>
          </a:p>
        </p:txBody>
      </p:sp>
      <p:sp>
        <p:nvSpPr>
          <p:cNvPr id="1835" name="Google Shape;1835;p76"/>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This page represents where a user can edit their appointment details. Page should resemble that of the booking process for a customer.</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No changes made are final, rather when Chief/Co-Captain makes a requests, notification is sent to customer to approve or deny.</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pic>
        <p:nvPicPr>
          <p:cNvPr id="1836" name="Google Shape;1836;p76"/>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1837" name="Google Shape;1837;p76"/>
          <p:cNvGrpSpPr/>
          <p:nvPr/>
        </p:nvGrpSpPr>
        <p:grpSpPr>
          <a:xfrm>
            <a:off x="3586200" y="2998825"/>
            <a:ext cx="1950900" cy="320100"/>
            <a:chOff x="3586200" y="3404100"/>
            <a:chExt cx="1950900" cy="320100"/>
          </a:xfrm>
        </p:grpSpPr>
        <p:sp>
          <p:nvSpPr>
            <p:cNvPr id="1838" name="Google Shape;1838;p76"/>
            <p:cNvSpPr/>
            <p:nvPr/>
          </p:nvSpPr>
          <p:spPr>
            <a:xfrm>
              <a:off x="3586200" y="3404100"/>
              <a:ext cx="19509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839" name="Google Shape;1839;p76"/>
            <p:cNvSpPr/>
            <p:nvPr/>
          </p:nvSpPr>
          <p:spPr>
            <a:xfrm>
              <a:off x="5240725" y="3474150"/>
              <a:ext cx="190200" cy="180000"/>
            </a:xfrm>
            <a:prstGeom prst="mathPlus">
              <a:avLst>
                <a:gd fmla="val 23520" name="adj1"/>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0" name="Google Shape;1840;p76"/>
          <p:cNvSpPr/>
          <p:nvPr/>
        </p:nvSpPr>
        <p:spPr>
          <a:xfrm>
            <a:off x="3586200" y="3871271"/>
            <a:ext cx="19509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sp>
        <p:nvSpPr>
          <p:cNvPr id="1841" name="Google Shape;1841;p76"/>
          <p:cNvSpPr/>
          <p:nvPr/>
        </p:nvSpPr>
        <p:spPr>
          <a:xfrm>
            <a:off x="3577197" y="641036"/>
            <a:ext cx="1968900" cy="721500"/>
          </a:xfrm>
          <a:prstGeom prst="round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6"/>
          <p:cNvSpPr/>
          <p:nvPr/>
        </p:nvSpPr>
        <p:spPr>
          <a:xfrm>
            <a:off x="3577197" y="1370824"/>
            <a:ext cx="1968900" cy="485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3" name="Google Shape;1843;p76"/>
          <p:cNvPicPr preferRelativeResize="0"/>
          <p:nvPr/>
        </p:nvPicPr>
        <p:blipFill rotWithShape="1">
          <a:blip r:embed="rId4">
            <a:alphaModFix/>
          </a:blip>
          <a:srcRect b="0" l="0" r="1603" t="0"/>
          <a:stretch/>
        </p:blipFill>
        <p:spPr>
          <a:xfrm>
            <a:off x="3638451" y="1666986"/>
            <a:ext cx="154926" cy="156989"/>
          </a:xfrm>
          <a:prstGeom prst="rect">
            <a:avLst/>
          </a:prstGeom>
          <a:noFill/>
          <a:ln>
            <a:noFill/>
          </a:ln>
        </p:spPr>
      </p:pic>
      <p:sp>
        <p:nvSpPr>
          <p:cNvPr id="1844" name="Google Shape;1844;p76"/>
          <p:cNvSpPr txBox="1"/>
          <p:nvPr/>
        </p:nvSpPr>
        <p:spPr>
          <a:xfrm>
            <a:off x="3606916" y="1333049"/>
            <a:ext cx="18465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a:t>
            </a:r>
            <a:endParaRPr sz="500"/>
          </a:p>
        </p:txBody>
      </p:sp>
      <p:sp>
        <p:nvSpPr>
          <p:cNvPr id="1845" name="Google Shape;1845;p76"/>
          <p:cNvSpPr txBox="1"/>
          <p:nvPr/>
        </p:nvSpPr>
        <p:spPr>
          <a:xfrm>
            <a:off x="4149432" y="706336"/>
            <a:ext cx="7668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846" name="Google Shape;1846;p76"/>
          <p:cNvSpPr txBox="1"/>
          <p:nvPr/>
        </p:nvSpPr>
        <p:spPr>
          <a:xfrm>
            <a:off x="3681103" y="1591161"/>
            <a:ext cx="5196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1847" name="Google Shape;1847;p76"/>
          <p:cNvSpPr/>
          <p:nvPr/>
        </p:nvSpPr>
        <p:spPr>
          <a:xfrm>
            <a:off x="4601550" y="1176925"/>
            <a:ext cx="942900" cy="152400"/>
          </a:xfrm>
          <a:prstGeom prst="roundRect">
            <a:avLst>
              <a:gd fmla="val 16667" name="adj"/>
            </a:avLst>
          </a:prstGeom>
          <a:solidFill>
            <a:srgbClr val="B4A7D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sp>
        <p:nvSpPr>
          <p:cNvPr id="1848" name="Google Shape;1848;p76"/>
          <p:cNvSpPr/>
          <p:nvPr/>
        </p:nvSpPr>
        <p:spPr>
          <a:xfrm>
            <a:off x="3998628" y="3440261"/>
            <a:ext cx="222300" cy="220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6"/>
          <p:cNvSpPr txBox="1"/>
          <p:nvPr/>
        </p:nvSpPr>
        <p:spPr>
          <a:xfrm>
            <a:off x="3686928" y="3584898"/>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850" name="Google Shape;1850;p76"/>
          <p:cNvSpPr txBox="1"/>
          <p:nvPr/>
        </p:nvSpPr>
        <p:spPr>
          <a:xfrm>
            <a:off x="3579529" y="3245847"/>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851" name="Google Shape;1851;p76"/>
          <p:cNvSpPr/>
          <p:nvPr/>
        </p:nvSpPr>
        <p:spPr>
          <a:xfrm>
            <a:off x="4831253" y="3440248"/>
            <a:ext cx="222300" cy="220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6"/>
          <p:cNvSpPr txBox="1"/>
          <p:nvPr/>
        </p:nvSpPr>
        <p:spPr>
          <a:xfrm>
            <a:off x="4519553" y="3584911"/>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1853" name="Google Shape;1853;p76"/>
          <p:cNvSpPr txBox="1"/>
          <p:nvPr/>
        </p:nvSpPr>
        <p:spPr>
          <a:xfrm>
            <a:off x="4412154" y="3245860"/>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1854" name="Google Shape;1854;p76"/>
          <p:cNvSpPr txBox="1"/>
          <p:nvPr/>
        </p:nvSpPr>
        <p:spPr>
          <a:xfrm>
            <a:off x="4269638" y="1552288"/>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sp>
        <p:nvSpPr>
          <p:cNvPr id="1855" name="Google Shape;1855;p76"/>
          <p:cNvSpPr/>
          <p:nvPr/>
        </p:nvSpPr>
        <p:spPr>
          <a:xfrm>
            <a:off x="4149436" y="1591149"/>
            <a:ext cx="249000" cy="2472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6" name="Google Shape;1856;p76"/>
          <p:cNvGrpSpPr/>
          <p:nvPr/>
        </p:nvGrpSpPr>
        <p:grpSpPr>
          <a:xfrm>
            <a:off x="3596550" y="4284550"/>
            <a:ext cx="1950900" cy="360000"/>
            <a:chOff x="3596550" y="4284550"/>
            <a:chExt cx="1950900" cy="360000"/>
          </a:xfrm>
        </p:grpSpPr>
        <p:grpSp>
          <p:nvGrpSpPr>
            <p:cNvPr id="1857" name="Google Shape;1857;p76"/>
            <p:cNvGrpSpPr/>
            <p:nvPr/>
          </p:nvGrpSpPr>
          <p:grpSpPr>
            <a:xfrm>
              <a:off x="3596550" y="4284550"/>
              <a:ext cx="1950900" cy="360000"/>
              <a:chOff x="3596550" y="4284550"/>
              <a:chExt cx="1950900" cy="360000"/>
            </a:xfrm>
          </p:grpSpPr>
          <p:sp>
            <p:nvSpPr>
              <p:cNvPr id="1858" name="Google Shape;1858;p76"/>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9" name="Google Shape;1859;p76"/>
              <p:cNvPicPr preferRelativeResize="0"/>
              <p:nvPr/>
            </p:nvPicPr>
            <p:blipFill>
              <a:blip r:embed="rId5">
                <a:alphaModFix/>
              </a:blip>
              <a:stretch>
                <a:fillRect/>
              </a:stretch>
            </p:blipFill>
            <p:spPr>
              <a:xfrm flipH="1">
                <a:off x="3759700" y="4359400"/>
                <a:ext cx="210300" cy="210300"/>
              </a:xfrm>
              <a:prstGeom prst="rect">
                <a:avLst/>
              </a:prstGeom>
              <a:noFill/>
              <a:ln>
                <a:noFill/>
              </a:ln>
            </p:spPr>
          </p:pic>
          <p:pic>
            <p:nvPicPr>
              <p:cNvPr id="1860" name="Google Shape;1860;p76"/>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1861" name="Google Shape;1861;p76"/>
              <p:cNvPicPr preferRelativeResize="0"/>
              <p:nvPr/>
            </p:nvPicPr>
            <p:blipFill>
              <a:blip r:embed="rId7">
                <a:alphaModFix/>
              </a:blip>
              <a:stretch>
                <a:fillRect/>
              </a:stretch>
            </p:blipFill>
            <p:spPr>
              <a:xfrm>
                <a:off x="4116600" y="4357058"/>
                <a:ext cx="210300" cy="214994"/>
              </a:xfrm>
              <a:prstGeom prst="rect">
                <a:avLst/>
              </a:prstGeom>
              <a:noFill/>
              <a:ln>
                <a:noFill/>
              </a:ln>
            </p:spPr>
          </p:pic>
          <p:pic>
            <p:nvPicPr>
              <p:cNvPr id="1862" name="Google Shape;1862;p76"/>
              <p:cNvPicPr preferRelativeResize="0"/>
              <p:nvPr/>
            </p:nvPicPr>
            <p:blipFill>
              <a:blip r:embed="rId8">
                <a:alphaModFix/>
              </a:blip>
              <a:stretch>
                <a:fillRect/>
              </a:stretch>
            </p:blipFill>
            <p:spPr>
              <a:xfrm>
                <a:off x="4477850" y="4358839"/>
                <a:ext cx="210300" cy="211424"/>
              </a:xfrm>
              <a:prstGeom prst="rect">
                <a:avLst/>
              </a:prstGeom>
              <a:noFill/>
              <a:ln>
                <a:noFill/>
              </a:ln>
            </p:spPr>
          </p:pic>
        </p:grpSp>
        <p:pic>
          <p:nvPicPr>
            <p:cNvPr id="1863" name="Google Shape;1863;p76"/>
            <p:cNvPicPr preferRelativeResize="0"/>
            <p:nvPr/>
          </p:nvPicPr>
          <p:blipFill>
            <a:blip r:embed="rId9">
              <a:alphaModFix/>
            </a:blip>
            <a:stretch>
              <a:fillRect/>
            </a:stretch>
          </p:blipFill>
          <p:spPr>
            <a:xfrm>
              <a:off x="4822339" y="4357425"/>
              <a:ext cx="228975" cy="230175"/>
            </a:xfrm>
            <a:prstGeom prst="rect">
              <a:avLst/>
            </a:prstGeom>
            <a:noFill/>
            <a:ln>
              <a:noFill/>
            </a:ln>
          </p:spPr>
        </p:pic>
      </p:grpSp>
      <p:sp>
        <p:nvSpPr>
          <p:cNvPr id="1864" name="Google Shape;1864;p76"/>
          <p:cNvSpPr txBox="1"/>
          <p:nvPr/>
        </p:nvSpPr>
        <p:spPr>
          <a:xfrm>
            <a:off x="3596550" y="1931475"/>
            <a:ext cx="1818600" cy="10398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sp>
        <p:nvSpPr>
          <p:cNvPr id="1865" name="Google Shape;1865;p76"/>
          <p:cNvSpPr txBox="1"/>
          <p:nvPr/>
        </p:nvSpPr>
        <p:spPr>
          <a:xfrm>
            <a:off x="5007175" y="1931475"/>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sp>
        <p:nvSpPr>
          <p:cNvPr id="1866" name="Google Shape;1866;p76"/>
          <p:cNvSpPr/>
          <p:nvPr/>
        </p:nvSpPr>
        <p:spPr>
          <a:xfrm>
            <a:off x="3586200" y="351300"/>
            <a:ext cx="1950900" cy="4267800"/>
          </a:xfrm>
          <a:prstGeom prst="roundRect">
            <a:avLst>
              <a:gd fmla="val 8873"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Date</a:t>
            </a:r>
            <a:endParaRPr/>
          </a:p>
          <a:p>
            <a:pPr indent="0" lvl="0" marL="0" rtl="0" algn="l">
              <a:spcBef>
                <a:spcPts val="0"/>
              </a:spcBef>
              <a:spcAft>
                <a:spcPts val="0"/>
              </a:spcAft>
              <a:buNone/>
            </a:pPr>
            <a:r>
              <a:rPr lang="en"/>
              <a:t>Start Time</a:t>
            </a:r>
            <a:endParaRPr/>
          </a:p>
          <a:p>
            <a:pPr indent="0" lvl="0" marL="0" rtl="0" algn="l">
              <a:spcBef>
                <a:spcPts val="0"/>
              </a:spcBef>
              <a:spcAft>
                <a:spcPts val="0"/>
              </a:spcAft>
              <a:buNone/>
            </a:pPr>
            <a:r>
              <a:rPr lang="en"/>
              <a:t>Crew Size</a:t>
            </a:r>
            <a:endParaRPr/>
          </a:p>
          <a:p>
            <a:pPr indent="0" lvl="0" marL="0" rtl="0" algn="l">
              <a:spcBef>
                <a:spcPts val="0"/>
              </a:spcBef>
              <a:spcAft>
                <a:spcPts val="0"/>
              </a:spcAft>
              <a:buNone/>
            </a:pPr>
            <a:r>
              <a:rPr lang="en"/>
              <a:t>Hours Needed</a:t>
            </a:r>
            <a:endParaRPr/>
          </a:p>
          <a:p>
            <a:pPr indent="0" lvl="0" marL="0" rtl="0" algn="l">
              <a:spcBef>
                <a:spcPts val="0"/>
              </a:spcBef>
              <a:spcAft>
                <a:spcPts val="0"/>
              </a:spcAft>
              <a:buNone/>
            </a:pPr>
            <a:r>
              <a:rPr lang="en"/>
              <a:t>Service Type</a:t>
            </a:r>
            <a:endParaRPr/>
          </a:p>
          <a:p>
            <a:pPr indent="0" lvl="0" marL="0" rtl="0" algn="l">
              <a:spcBef>
                <a:spcPts val="0"/>
              </a:spcBef>
              <a:spcAft>
                <a:spcPts val="0"/>
              </a:spcAft>
              <a:buNone/>
            </a:pPr>
            <a:r>
              <a:rPr lang="en"/>
              <a:t>Job Size</a:t>
            </a:r>
            <a:endParaRPr/>
          </a:p>
        </p:txBody>
      </p:sp>
      <p:sp>
        <p:nvSpPr>
          <p:cNvPr id="1867" name="Google Shape;1867;p76"/>
          <p:cNvSpPr txBox="1"/>
          <p:nvPr/>
        </p:nvSpPr>
        <p:spPr>
          <a:xfrm>
            <a:off x="3638450" y="452225"/>
            <a:ext cx="17766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Appointment Details</a:t>
            </a:r>
            <a:endParaRPr sz="1200"/>
          </a:p>
        </p:txBody>
      </p:sp>
      <p:sp>
        <p:nvSpPr>
          <p:cNvPr id="1868" name="Google Shape;1868;p76"/>
          <p:cNvSpPr/>
          <p:nvPr/>
        </p:nvSpPr>
        <p:spPr>
          <a:xfrm>
            <a:off x="4088700" y="4191375"/>
            <a:ext cx="966600" cy="2205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Submit</a:t>
            </a:r>
            <a:endParaRPr sz="900"/>
          </a:p>
        </p:txBody>
      </p:sp>
      <p:sp>
        <p:nvSpPr>
          <p:cNvPr id="1869" name="Google Shape;1869;p76"/>
          <p:cNvSpPr txBox="1"/>
          <p:nvPr/>
        </p:nvSpPr>
        <p:spPr>
          <a:xfrm>
            <a:off x="3597400" y="802725"/>
            <a:ext cx="6870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&lt;&lt;&lt;Back</a:t>
            </a:r>
            <a:endParaRPr sz="9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7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a:t>Accessing &amp; Viewing Resources Page</a:t>
            </a:r>
            <a:endParaRPr sz="48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78"/>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Viewing resources page</a:t>
            </a:r>
            <a:endParaRPr/>
          </a:p>
        </p:txBody>
      </p:sp>
      <p:sp>
        <p:nvSpPr>
          <p:cNvPr id="1880" name="Google Shape;1880;p78"/>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The resources link will take a user to a page that offers additional resources to communicate with customers, corporate and additional resources.</a:t>
            </a:r>
            <a:endParaRPr sz="900">
              <a:solidFill>
                <a:schemeClr val="dk1"/>
              </a:solidFill>
            </a:endParaRPr>
          </a:p>
          <a:p>
            <a:pPr indent="0" lvl="0" marL="0" rtl="0" algn="l">
              <a:spcBef>
                <a:spcPts val="0"/>
              </a:spcBef>
              <a:spcAft>
                <a:spcPts val="0"/>
              </a:spcAft>
              <a:buNone/>
            </a:pPr>
            <a:r>
              <a:t/>
            </a:r>
            <a:endParaRPr sz="900"/>
          </a:p>
        </p:txBody>
      </p:sp>
      <p:pic>
        <p:nvPicPr>
          <p:cNvPr id="1881" name="Google Shape;1881;p7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882" name="Google Shape;1882;p78"/>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883" name="Google Shape;1883;p78"/>
          <p:cNvGrpSpPr/>
          <p:nvPr/>
        </p:nvGrpSpPr>
        <p:grpSpPr>
          <a:xfrm>
            <a:off x="3586200" y="2998825"/>
            <a:ext cx="1950900" cy="320100"/>
            <a:chOff x="3586200" y="3404100"/>
            <a:chExt cx="1950900" cy="320100"/>
          </a:xfrm>
        </p:grpSpPr>
        <p:sp>
          <p:nvSpPr>
            <p:cNvPr id="1884" name="Google Shape;1884;p78"/>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885" name="Google Shape;1885;p78"/>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6" name="Google Shape;1886;p78"/>
          <p:cNvGrpSpPr/>
          <p:nvPr/>
        </p:nvGrpSpPr>
        <p:grpSpPr>
          <a:xfrm>
            <a:off x="3596550" y="4284550"/>
            <a:ext cx="1950900" cy="360000"/>
            <a:chOff x="3596550" y="4284550"/>
            <a:chExt cx="1950900" cy="360000"/>
          </a:xfrm>
        </p:grpSpPr>
        <p:sp>
          <p:nvSpPr>
            <p:cNvPr id="1887" name="Google Shape;1887;p7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8" name="Google Shape;1888;p78"/>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1889" name="Google Shape;1889;p7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890" name="Google Shape;1890;p78"/>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1891" name="Google Shape;1891;p78"/>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1892" name="Google Shape;1892;p78"/>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1893" name="Google Shape;1893;p78"/>
          <p:cNvGrpSpPr/>
          <p:nvPr/>
        </p:nvGrpSpPr>
        <p:grpSpPr>
          <a:xfrm>
            <a:off x="3595650" y="477875"/>
            <a:ext cx="1952700" cy="1405413"/>
            <a:chOff x="3595650" y="477875"/>
            <a:chExt cx="1952700" cy="1405413"/>
          </a:xfrm>
        </p:grpSpPr>
        <p:grpSp>
          <p:nvGrpSpPr>
            <p:cNvPr id="1894" name="Google Shape;1894;p78"/>
            <p:cNvGrpSpPr/>
            <p:nvPr/>
          </p:nvGrpSpPr>
          <p:grpSpPr>
            <a:xfrm>
              <a:off x="3595650" y="477875"/>
              <a:ext cx="1952700" cy="1405413"/>
              <a:chOff x="3595650" y="1403475"/>
              <a:chExt cx="1952700" cy="1405413"/>
            </a:xfrm>
          </p:grpSpPr>
          <p:sp>
            <p:nvSpPr>
              <p:cNvPr id="1895" name="Google Shape;1895;p78"/>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8"/>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1897" name="Google Shape;1897;p78"/>
              <p:cNvGrpSpPr/>
              <p:nvPr/>
            </p:nvGrpSpPr>
            <p:grpSpPr>
              <a:xfrm>
                <a:off x="3595650" y="2323188"/>
                <a:ext cx="1952700" cy="485700"/>
                <a:chOff x="3595650" y="2377325"/>
                <a:chExt cx="1952700" cy="485700"/>
              </a:xfrm>
            </p:grpSpPr>
            <p:sp>
              <p:nvSpPr>
                <p:cNvPr id="1898" name="Google Shape;1898;p78"/>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9" name="Google Shape;1899;p78"/>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1900" name="Google Shape;1900;p78"/>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8"/>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8"/>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3" name="Google Shape;1903;p78"/>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904" name="Google Shape;1904;p78"/>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1905" name="Google Shape;1905;p78"/>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1906" name="Google Shape;1906;p78"/>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1907" name="Google Shape;1907;p78"/>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1908" name="Google Shape;1908;p78"/>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8"/>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8"/>
          <p:cNvSpPr/>
          <p:nvPr/>
        </p:nvSpPr>
        <p:spPr>
          <a:xfrm>
            <a:off x="3570310" y="3768088"/>
            <a:ext cx="19773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Resources</a:t>
            </a:r>
            <a:endParaRPr sz="12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79"/>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Viewing resources page (Crew)</a:t>
            </a:r>
            <a:endParaRPr/>
          </a:p>
        </p:txBody>
      </p:sp>
      <p:sp>
        <p:nvSpPr>
          <p:cNvPr id="1916" name="Google Shape;1916;p79"/>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The resources link will take a user to a page that offers additional resources to communicate with customers, corporate and additional resources.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Chat</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Swap Request</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FAQs</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Support</a:t>
            </a:r>
            <a:endParaRPr sz="900">
              <a:solidFill>
                <a:schemeClr val="dk1"/>
              </a:solidFill>
            </a:endParaRPr>
          </a:p>
          <a:p>
            <a:pPr indent="0" lvl="0" marL="0" rtl="0" algn="l">
              <a:spcBef>
                <a:spcPts val="0"/>
              </a:spcBef>
              <a:spcAft>
                <a:spcPts val="0"/>
              </a:spcAft>
              <a:buNone/>
            </a:pPr>
            <a:r>
              <a:t/>
            </a:r>
            <a:endParaRPr sz="900"/>
          </a:p>
        </p:txBody>
      </p:sp>
      <p:pic>
        <p:nvPicPr>
          <p:cNvPr id="1917" name="Google Shape;1917;p7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918" name="Google Shape;1918;p79"/>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919" name="Google Shape;1919;p79"/>
          <p:cNvGrpSpPr/>
          <p:nvPr/>
        </p:nvGrpSpPr>
        <p:grpSpPr>
          <a:xfrm>
            <a:off x="3586200" y="2998825"/>
            <a:ext cx="1950900" cy="320100"/>
            <a:chOff x="3586200" y="3404100"/>
            <a:chExt cx="1950900" cy="320100"/>
          </a:xfrm>
        </p:grpSpPr>
        <p:sp>
          <p:nvSpPr>
            <p:cNvPr id="1920" name="Google Shape;1920;p79"/>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921" name="Google Shape;1921;p79"/>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2" name="Google Shape;1922;p79"/>
          <p:cNvGrpSpPr/>
          <p:nvPr/>
        </p:nvGrpSpPr>
        <p:grpSpPr>
          <a:xfrm>
            <a:off x="3596550" y="4284550"/>
            <a:ext cx="1950900" cy="360000"/>
            <a:chOff x="3596550" y="4284550"/>
            <a:chExt cx="1950900" cy="360000"/>
          </a:xfrm>
        </p:grpSpPr>
        <p:sp>
          <p:nvSpPr>
            <p:cNvPr id="1923" name="Google Shape;1923;p7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4" name="Google Shape;1924;p79"/>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1925" name="Google Shape;1925;p7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926" name="Google Shape;1926;p79"/>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1927" name="Google Shape;1927;p79"/>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1928" name="Google Shape;1928;p79"/>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1929" name="Google Shape;1929;p79"/>
          <p:cNvGrpSpPr/>
          <p:nvPr/>
        </p:nvGrpSpPr>
        <p:grpSpPr>
          <a:xfrm>
            <a:off x="3595650" y="477875"/>
            <a:ext cx="1952700" cy="1405413"/>
            <a:chOff x="3595650" y="477875"/>
            <a:chExt cx="1952700" cy="1405413"/>
          </a:xfrm>
        </p:grpSpPr>
        <p:grpSp>
          <p:nvGrpSpPr>
            <p:cNvPr id="1930" name="Google Shape;1930;p79"/>
            <p:cNvGrpSpPr/>
            <p:nvPr/>
          </p:nvGrpSpPr>
          <p:grpSpPr>
            <a:xfrm>
              <a:off x="3595650" y="477875"/>
              <a:ext cx="1952700" cy="1405413"/>
              <a:chOff x="3595650" y="1403475"/>
              <a:chExt cx="1952700" cy="1405413"/>
            </a:xfrm>
          </p:grpSpPr>
          <p:sp>
            <p:nvSpPr>
              <p:cNvPr id="1931" name="Google Shape;1931;p79"/>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9"/>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1933" name="Google Shape;1933;p79"/>
              <p:cNvGrpSpPr/>
              <p:nvPr/>
            </p:nvGrpSpPr>
            <p:grpSpPr>
              <a:xfrm>
                <a:off x="3595650" y="2323188"/>
                <a:ext cx="1952700" cy="485700"/>
                <a:chOff x="3595650" y="2377325"/>
                <a:chExt cx="1952700" cy="485700"/>
              </a:xfrm>
            </p:grpSpPr>
            <p:sp>
              <p:nvSpPr>
                <p:cNvPr id="1934" name="Google Shape;1934;p79"/>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5" name="Google Shape;1935;p79"/>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1936" name="Google Shape;1936;p79"/>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9"/>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9"/>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9" name="Google Shape;1939;p79"/>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940" name="Google Shape;1940;p79"/>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1941" name="Google Shape;1941;p79"/>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1942" name="Google Shape;1942;p79"/>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1943" name="Google Shape;1943;p79"/>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1944" name="Google Shape;1944;p79"/>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9"/>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6" name="Google Shape;1946;p7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947" name="Google Shape;1947;p79"/>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pic>
        <p:nvPicPr>
          <p:cNvPr id="1948" name="Google Shape;1948;p79"/>
          <p:cNvPicPr preferRelativeResize="0"/>
          <p:nvPr/>
        </p:nvPicPr>
        <p:blipFill>
          <a:blip r:embed="rId11">
            <a:alphaModFix/>
          </a:blip>
          <a:stretch>
            <a:fillRect/>
          </a:stretch>
        </p:blipFill>
        <p:spPr>
          <a:xfrm>
            <a:off x="3749576" y="569076"/>
            <a:ext cx="548375" cy="548375"/>
          </a:xfrm>
          <a:prstGeom prst="rect">
            <a:avLst/>
          </a:prstGeom>
          <a:noFill/>
          <a:ln>
            <a:noFill/>
          </a:ln>
        </p:spPr>
      </p:pic>
      <p:pic>
        <p:nvPicPr>
          <p:cNvPr id="1949" name="Google Shape;1949;p79"/>
          <p:cNvPicPr preferRelativeResize="0"/>
          <p:nvPr/>
        </p:nvPicPr>
        <p:blipFill>
          <a:blip r:embed="rId12">
            <a:alphaModFix/>
          </a:blip>
          <a:stretch>
            <a:fillRect/>
          </a:stretch>
        </p:blipFill>
        <p:spPr>
          <a:xfrm>
            <a:off x="3749577" y="1440250"/>
            <a:ext cx="630936" cy="630936"/>
          </a:xfrm>
          <a:prstGeom prst="rect">
            <a:avLst/>
          </a:prstGeom>
          <a:noFill/>
          <a:ln>
            <a:noFill/>
          </a:ln>
        </p:spPr>
      </p:pic>
      <p:pic>
        <p:nvPicPr>
          <p:cNvPr id="1950" name="Google Shape;1950;p79"/>
          <p:cNvPicPr preferRelativeResize="0"/>
          <p:nvPr/>
        </p:nvPicPr>
        <p:blipFill>
          <a:blip r:embed="rId13">
            <a:alphaModFix/>
          </a:blip>
          <a:stretch>
            <a:fillRect/>
          </a:stretch>
        </p:blipFill>
        <p:spPr>
          <a:xfrm>
            <a:off x="4674027" y="1451925"/>
            <a:ext cx="630936" cy="630936"/>
          </a:xfrm>
          <a:prstGeom prst="rect">
            <a:avLst/>
          </a:prstGeom>
          <a:noFill/>
          <a:ln>
            <a:noFill/>
          </a:ln>
        </p:spPr>
      </p:pic>
      <p:sp>
        <p:nvSpPr>
          <p:cNvPr id="1951" name="Google Shape;1951;p79"/>
          <p:cNvSpPr txBox="1"/>
          <p:nvPr/>
        </p:nvSpPr>
        <p:spPr>
          <a:xfrm>
            <a:off x="3760350" y="2033138"/>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1952" name="Google Shape;1952;p79"/>
          <p:cNvSpPr txBox="1"/>
          <p:nvPr/>
        </p:nvSpPr>
        <p:spPr>
          <a:xfrm>
            <a:off x="4674050" y="2033138"/>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1953" name="Google Shape;1953;p79"/>
          <p:cNvSpPr txBox="1"/>
          <p:nvPr/>
        </p:nvSpPr>
        <p:spPr>
          <a:xfrm>
            <a:off x="3760363" y="1067450"/>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Chat</a:t>
            </a:r>
            <a:endParaRPr sz="900"/>
          </a:p>
        </p:txBody>
      </p:sp>
      <p:sp>
        <p:nvSpPr>
          <p:cNvPr id="1954" name="Google Shape;1954;p79"/>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pic>
        <p:nvPicPr>
          <p:cNvPr id="1955" name="Google Shape;1955;p79"/>
          <p:cNvPicPr preferRelativeResize="0"/>
          <p:nvPr/>
        </p:nvPicPr>
        <p:blipFill>
          <a:blip r:embed="rId14">
            <a:alphaModFix/>
          </a:blip>
          <a:stretch>
            <a:fillRect/>
          </a:stretch>
        </p:blipFill>
        <p:spPr>
          <a:xfrm>
            <a:off x="4674025" y="562000"/>
            <a:ext cx="526800" cy="518322"/>
          </a:xfrm>
          <a:prstGeom prst="rect">
            <a:avLst/>
          </a:prstGeom>
          <a:noFill/>
          <a:ln>
            <a:noFill/>
          </a:ln>
        </p:spPr>
      </p:pic>
      <p:sp>
        <p:nvSpPr>
          <p:cNvPr id="1956" name="Google Shape;1956;p79"/>
          <p:cNvSpPr txBox="1"/>
          <p:nvPr/>
        </p:nvSpPr>
        <p:spPr>
          <a:xfrm>
            <a:off x="4674013" y="1131813"/>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Swap</a:t>
            </a:r>
            <a:endParaRPr sz="900"/>
          </a:p>
        </p:txBody>
      </p:sp>
      <p:grpSp>
        <p:nvGrpSpPr>
          <p:cNvPr id="1957" name="Google Shape;1957;p79"/>
          <p:cNvGrpSpPr/>
          <p:nvPr/>
        </p:nvGrpSpPr>
        <p:grpSpPr>
          <a:xfrm>
            <a:off x="3596550" y="4284550"/>
            <a:ext cx="1950900" cy="360000"/>
            <a:chOff x="3596550" y="4284550"/>
            <a:chExt cx="1950900" cy="360000"/>
          </a:xfrm>
        </p:grpSpPr>
        <p:sp>
          <p:nvSpPr>
            <p:cNvPr id="1958" name="Google Shape;1958;p79"/>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9" name="Google Shape;1959;p79"/>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1960" name="Google Shape;1960;p7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961" name="Google Shape;1961;p79"/>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1962" name="Google Shape;1962;p79"/>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1963" name="Google Shape;1963;p79"/>
            <p:cNvPicPr preferRelativeResize="0"/>
            <p:nvPr/>
          </p:nvPicPr>
          <p:blipFill>
            <a:blip r:embed="rId8">
              <a:alphaModFix/>
            </a:blip>
            <a:stretch>
              <a:fillRect/>
            </a:stretch>
          </p:blipFill>
          <p:spPr>
            <a:xfrm>
              <a:off x="4426998" y="4357427"/>
              <a:ext cx="228975" cy="228975"/>
            </a:xfrm>
            <a:prstGeom prst="rect">
              <a:avLst/>
            </a:prstGeom>
            <a:noFill/>
            <a:ln>
              <a:noFill/>
            </a:ln>
          </p:spPr>
        </p:pic>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7" name="Shape 1967"/>
        <p:cNvGrpSpPr/>
        <p:nvPr/>
      </p:nvGrpSpPr>
      <p:grpSpPr>
        <a:xfrm>
          <a:off x="0" y="0"/>
          <a:ext cx="0" cy="0"/>
          <a:chOff x="0" y="0"/>
          <a:chExt cx="0" cy="0"/>
        </a:xfrm>
      </p:grpSpPr>
      <p:sp>
        <p:nvSpPr>
          <p:cNvPr id="1968" name="Google Shape;1968;p8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u="sng"/>
              <a:t>Resources</a:t>
            </a:r>
            <a:r>
              <a:rPr lang="en" sz="4800"/>
              <a:t> - Chat Thread</a:t>
            </a:r>
            <a:endParaRPr sz="48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81"/>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Chat thread</a:t>
            </a:r>
            <a:r>
              <a:rPr lang="en">
                <a:solidFill>
                  <a:schemeClr val="dk1"/>
                </a:solidFill>
              </a:rPr>
              <a:t> (Crew)</a:t>
            </a:r>
            <a:endParaRPr/>
          </a:p>
        </p:txBody>
      </p:sp>
      <p:sp>
        <p:nvSpPr>
          <p:cNvPr id="1974" name="Google Shape;1974;p81"/>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The chat thread allows a team member and customer to communicate directly within the app. Team member will click the indicated icon to open up the chat thread.</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p>
        </p:txBody>
      </p:sp>
      <p:pic>
        <p:nvPicPr>
          <p:cNvPr id="1975" name="Google Shape;1975;p8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1976" name="Google Shape;1976;p81"/>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1977" name="Google Shape;1977;p81"/>
          <p:cNvGrpSpPr/>
          <p:nvPr/>
        </p:nvGrpSpPr>
        <p:grpSpPr>
          <a:xfrm>
            <a:off x="3586200" y="2998825"/>
            <a:ext cx="1950900" cy="320100"/>
            <a:chOff x="3586200" y="3404100"/>
            <a:chExt cx="1950900" cy="320100"/>
          </a:xfrm>
        </p:grpSpPr>
        <p:sp>
          <p:nvSpPr>
            <p:cNvPr id="1978" name="Google Shape;1978;p81"/>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1979" name="Google Shape;1979;p81"/>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0" name="Google Shape;1980;p81"/>
          <p:cNvGrpSpPr/>
          <p:nvPr/>
        </p:nvGrpSpPr>
        <p:grpSpPr>
          <a:xfrm>
            <a:off x="3596550" y="4284550"/>
            <a:ext cx="1950900" cy="360000"/>
            <a:chOff x="3596550" y="4284550"/>
            <a:chExt cx="1950900" cy="360000"/>
          </a:xfrm>
        </p:grpSpPr>
        <p:sp>
          <p:nvSpPr>
            <p:cNvPr id="1981" name="Google Shape;1981;p8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2" name="Google Shape;1982;p81"/>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1983" name="Google Shape;1983;p81"/>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1984" name="Google Shape;1984;p81"/>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1985" name="Google Shape;1985;p81"/>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1986" name="Google Shape;1986;p81"/>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1987" name="Google Shape;1987;p81"/>
          <p:cNvGrpSpPr/>
          <p:nvPr/>
        </p:nvGrpSpPr>
        <p:grpSpPr>
          <a:xfrm>
            <a:off x="3595650" y="477875"/>
            <a:ext cx="1952700" cy="1405413"/>
            <a:chOff x="3595650" y="477875"/>
            <a:chExt cx="1952700" cy="1405413"/>
          </a:xfrm>
        </p:grpSpPr>
        <p:grpSp>
          <p:nvGrpSpPr>
            <p:cNvPr id="1988" name="Google Shape;1988;p81"/>
            <p:cNvGrpSpPr/>
            <p:nvPr/>
          </p:nvGrpSpPr>
          <p:grpSpPr>
            <a:xfrm>
              <a:off x="3595650" y="477875"/>
              <a:ext cx="1952700" cy="1405413"/>
              <a:chOff x="3595650" y="1403475"/>
              <a:chExt cx="1952700" cy="1405413"/>
            </a:xfrm>
          </p:grpSpPr>
          <p:sp>
            <p:nvSpPr>
              <p:cNvPr id="1989" name="Google Shape;1989;p81"/>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1"/>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1991" name="Google Shape;1991;p81"/>
              <p:cNvGrpSpPr/>
              <p:nvPr/>
            </p:nvGrpSpPr>
            <p:grpSpPr>
              <a:xfrm>
                <a:off x="3595650" y="2323188"/>
                <a:ext cx="1952700" cy="485700"/>
                <a:chOff x="3595650" y="2377325"/>
                <a:chExt cx="1952700" cy="485700"/>
              </a:xfrm>
            </p:grpSpPr>
            <p:sp>
              <p:nvSpPr>
                <p:cNvPr id="1992" name="Google Shape;1992;p81"/>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3" name="Google Shape;1993;p81"/>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1994" name="Google Shape;1994;p81"/>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1"/>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1"/>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7" name="Google Shape;1997;p81"/>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1998" name="Google Shape;1998;p81"/>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1999" name="Google Shape;1999;p81"/>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2000" name="Google Shape;2000;p81"/>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2001" name="Google Shape;2001;p81"/>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2002" name="Google Shape;2002;p81"/>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1"/>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4" name="Google Shape;2004;p8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005" name="Google Shape;2005;p81"/>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pic>
        <p:nvPicPr>
          <p:cNvPr id="2006" name="Google Shape;2006;p81"/>
          <p:cNvPicPr preferRelativeResize="0"/>
          <p:nvPr/>
        </p:nvPicPr>
        <p:blipFill>
          <a:blip r:embed="rId11">
            <a:alphaModFix/>
          </a:blip>
          <a:stretch>
            <a:fillRect/>
          </a:stretch>
        </p:blipFill>
        <p:spPr>
          <a:xfrm>
            <a:off x="3749576" y="569076"/>
            <a:ext cx="548375" cy="548375"/>
          </a:xfrm>
          <a:prstGeom prst="rect">
            <a:avLst/>
          </a:prstGeom>
          <a:noFill/>
          <a:ln>
            <a:noFill/>
          </a:ln>
        </p:spPr>
      </p:pic>
      <p:pic>
        <p:nvPicPr>
          <p:cNvPr id="2007" name="Google Shape;2007;p81"/>
          <p:cNvPicPr preferRelativeResize="0"/>
          <p:nvPr/>
        </p:nvPicPr>
        <p:blipFill>
          <a:blip r:embed="rId12">
            <a:alphaModFix/>
          </a:blip>
          <a:stretch>
            <a:fillRect/>
          </a:stretch>
        </p:blipFill>
        <p:spPr>
          <a:xfrm>
            <a:off x="3749577" y="1440250"/>
            <a:ext cx="630936" cy="630936"/>
          </a:xfrm>
          <a:prstGeom prst="rect">
            <a:avLst/>
          </a:prstGeom>
          <a:noFill/>
          <a:ln>
            <a:noFill/>
          </a:ln>
        </p:spPr>
      </p:pic>
      <p:pic>
        <p:nvPicPr>
          <p:cNvPr id="2008" name="Google Shape;2008;p81"/>
          <p:cNvPicPr preferRelativeResize="0"/>
          <p:nvPr/>
        </p:nvPicPr>
        <p:blipFill>
          <a:blip r:embed="rId13">
            <a:alphaModFix/>
          </a:blip>
          <a:stretch>
            <a:fillRect/>
          </a:stretch>
        </p:blipFill>
        <p:spPr>
          <a:xfrm>
            <a:off x="4674027" y="1451925"/>
            <a:ext cx="630936" cy="630936"/>
          </a:xfrm>
          <a:prstGeom prst="rect">
            <a:avLst/>
          </a:prstGeom>
          <a:noFill/>
          <a:ln>
            <a:noFill/>
          </a:ln>
        </p:spPr>
      </p:pic>
      <p:sp>
        <p:nvSpPr>
          <p:cNvPr id="2009" name="Google Shape;2009;p81"/>
          <p:cNvSpPr txBox="1"/>
          <p:nvPr/>
        </p:nvSpPr>
        <p:spPr>
          <a:xfrm>
            <a:off x="3760350" y="2033138"/>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2010" name="Google Shape;2010;p81"/>
          <p:cNvSpPr txBox="1"/>
          <p:nvPr/>
        </p:nvSpPr>
        <p:spPr>
          <a:xfrm>
            <a:off x="4674050" y="2033138"/>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2011" name="Google Shape;2011;p81"/>
          <p:cNvSpPr txBox="1"/>
          <p:nvPr/>
        </p:nvSpPr>
        <p:spPr>
          <a:xfrm>
            <a:off x="3760363" y="1067450"/>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Chat</a:t>
            </a:r>
            <a:endParaRPr sz="900"/>
          </a:p>
        </p:txBody>
      </p:sp>
      <p:sp>
        <p:nvSpPr>
          <p:cNvPr id="2012" name="Google Shape;2012;p81"/>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pic>
        <p:nvPicPr>
          <p:cNvPr id="2013" name="Google Shape;2013;p81"/>
          <p:cNvPicPr preferRelativeResize="0"/>
          <p:nvPr/>
        </p:nvPicPr>
        <p:blipFill>
          <a:blip r:embed="rId14">
            <a:alphaModFix/>
          </a:blip>
          <a:stretch>
            <a:fillRect/>
          </a:stretch>
        </p:blipFill>
        <p:spPr>
          <a:xfrm>
            <a:off x="4674025" y="562000"/>
            <a:ext cx="526800" cy="518322"/>
          </a:xfrm>
          <a:prstGeom prst="rect">
            <a:avLst/>
          </a:prstGeom>
          <a:noFill/>
          <a:ln>
            <a:noFill/>
          </a:ln>
        </p:spPr>
      </p:pic>
      <p:sp>
        <p:nvSpPr>
          <p:cNvPr id="2014" name="Google Shape;2014;p81"/>
          <p:cNvSpPr txBox="1"/>
          <p:nvPr/>
        </p:nvSpPr>
        <p:spPr>
          <a:xfrm>
            <a:off x="4674013" y="1131813"/>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Swap</a:t>
            </a:r>
            <a:endParaRPr sz="900"/>
          </a:p>
        </p:txBody>
      </p:sp>
      <p:sp>
        <p:nvSpPr>
          <p:cNvPr id="2015" name="Google Shape;2015;p81"/>
          <p:cNvSpPr/>
          <p:nvPr/>
        </p:nvSpPr>
        <p:spPr>
          <a:xfrm>
            <a:off x="2957075" y="562000"/>
            <a:ext cx="722400" cy="6870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6" name="Google Shape;2016;p81"/>
          <p:cNvGrpSpPr/>
          <p:nvPr/>
        </p:nvGrpSpPr>
        <p:grpSpPr>
          <a:xfrm>
            <a:off x="3596550" y="4284550"/>
            <a:ext cx="1950900" cy="360000"/>
            <a:chOff x="3596550" y="4284550"/>
            <a:chExt cx="1950900" cy="360000"/>
          </a:xfrm>
        </p:grpSpPr>
        <p:sp>
          <p:nvSpPr>
            <p:cNvPr id="2017" name="Google Shape;2017;p81"/>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8" name="Google Shape;2018;p81"/>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019" name="Google Shape;2019;p81"/>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020" name="Google Shape;2020;p81"/>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021" name="Google Shape;2021;p81"/>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022" name="Google Shape;2022;p81"/>
            <p:cNvPicPr preferRelativeResize="0"/>
            <p:nvPr/>
          </p:nvPicPr>
          <p:blipFill>
            <a:blip r:embed="rId8">
              <a:alphaModFix/>
            </a:blip>
            <a:stretch>
              <a:fillRect/>
            </a:stretch>
          </p:blipFill>
          <p:spPr>
            <a:xfrm>
              <a:off x="4426998" y="4357427"/>
              <a:ext cx="228975" cy="228975"/>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User Authorization</a:t>
            </a:r>
            <a:endParaRPr/>
          </a:p>
        </p:txBody>
      </p:sp>
      <p:sp>
        <p:nvSpPr>
          <p:cNvPr id="228" name="Google Shape;228;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 App</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6" name="Shape 2026"/>
        <p:cNvGrpSpPr/>
        <p:nvPr/>
      </p:nvGrpSpPr>
      <p:grpSpPr>
        <a:xfrm>
          <a:off x="0" y="0"/>
          <a:ext cx="0" cy="0"/>
          <a:chOff x="0" y="0"/>
          <a:chExt cx="0" cy="0"/>
        </a:xfrm>
      </p:grpSpPr>
      <p:pic>
        <p:nvPicPr>
          <p:cNvPr id="2027" name="Google Shape;2027;p8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028" name="Google Shape;2028;p8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2"/>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030" name="Google Shape;2030;p82"/>
          <p:cNvSpPr txBox="1"/>
          <p:nvPr/>
        </p:nvSpPr>
        <p:spPr>
          <a:xfrm>
            <a:off x="3560249" y="421088"/>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2031" name="Google Shape;2031;p82"/>
          <p:cNvSpPr/>
          <p:nvPr/>
        </p:nvSpPr>
        <p:spPr>
          <a:xfrm>
            <a:off x="3596825" y="3486200"/>
            <a:ext cx="1950900" cy="75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Keyboard</a:t>
            </a:r>
            <a:endParaRPr/>
          </a:p>
        </p:txBody>
      </p:sp>
      <p:sp>
        <p:nvSpPr>
          <p:cNvPr id="2032" name="Google Shape;2032;p82"/>
          <p:cNvSpPr/>
          <p:nvPr/>
        </p:nvSpPr>
        <p:spPr>
          <a:xfrm>
            <a:off x="3596825" y="3203300"/>
            <a:ext cx="1950900" cy="2829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2"/>
          <p:cNvSpPr/>
          <p:nvPr/>
        </p:nvSpPr>
        <p:spPr>
          <a:xfrm>
            <a:off x="3707225" y="3249450"/>
            <a:ext cx="1519800" cy="194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Type text here</a:t>
            </a:r>
            <a:endParaRPr sz="900"/>
          </a:p>
        </p:txBody>
      </p:sp>
      <p:sp>
        <p:nvSpPr>
          <p:cNvPr id="2034" name="Google Shape;2034;p82"/>
          <p:cNvSpPr/>
          <p:nvPr/>
        </p:nvSpPr>
        <p:spPr>
          <a:xfrm>
            <a:off x="5330825" y="3273350"/>
            <a:ext cx="121200" cy="142800"/>
          </a:xfrm>
          <a:prstGeom prst="up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2"/>
          <p:cNvSpPr/>
          <p:nvPr/>
        </p:nvSpPr>
        <p:spPr>
          <a:xfrm rot="5400000">
            <a:off x="4112850" y="290700"/>
            <a:ext cx="253200" cy="1285800"/>
          </a:xfrm>
          <a:prstGeom prst="round2SameRect">
            <a:avLst>
              <a:gd fmla="val 16667" name="adj1"/>
              <a:gd fmla="val 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2"/>
          <p:cNvSpPr/>
          <p:nvPr/>
        </p:nvSpPr>
        <p:spPr>
          <a:xfrm rot="-5400000">
            <a:off x="4777950" y="820500"/>
            <a:ext cx="253200" cy="12858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2"/>
          <p:cNvSpPr/>
          <p:nvPr/>
        </p:nvSpPr>
        <p:spPr>
          <a:xfrm rot="-5400000">
            <a:off x="4777950" y="1281225"/>
            <a:ext cx="253200" cy="12858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2"/>
          <p:cNvSpPr/>
          <p:nvPr/>
        </p:nvSpPr>
        <p:spPr>
          <a:xfrm rot="5400000">
            <a:off x="4112850" y="1796863"/>
            <a:ext cx="253200" cy="1285800"/>
          </a:xfrm>
          <a:prstGeom prst="round2SameRect">
            <a:avLst>
              <a:gd fmla="val 16667" name="adj1"/>
              <a:gd fmla="val 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2"/>
          <p:cNvSpPr/>
          <p:nvPr/>
        </p:nvSpPr>
        <p:spPr>
          <a:xfrm rot="-5400000">
            <a:off x="4777950" y="2312500"/>
            <a:ext cx="253200" cy="12858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2"/>
          <p:cNvSpPr txBox="1"/>
          <p:nvPr/>
        </p:nvSpPr>
        <p:spPr>
          <a:xfrm>
            <a:off x="4219350" y="1515500"/>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2041" name="Google Shape;2041;p82"/>
          <p:cNvSpPr txBox="1"/>
          <p:nvPr/>
        </p:nvSpPr>
        <p:spPr>
          <a:xfrm>
            <a:off x="3554250" y="1001750"/>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2042" name="Google Shape;2042;p82"/>
          <p:cNvSpPr txBox="1"/>
          <p:nvPr/>
        </p:nvSpPr>
        <p:spPr>
          <a:xfrm>
            <a:off x="4219350" y="1987088"/>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2043" name="Google Shape;2043;p82"/>
          <p:cNvSpPr txBox="1"/>
          <p:nvPr/>
        </p:nvSpPr>
        <p:spPr>
          <a:xfrm>
            <a:off x="3554250" y="2500413"/>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2044" name="Google Shape;2044;p82"/>
          <p:cNvSpPr txBox="1"/>
          <p:nvPr/>
        </p:nvSpPr>
        <p:spPr>
          <a:xfrm>
            <a:off x="4219350" y="2993313"/>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2045" name="Google Shape;2045;p82"/>
          <p:cNvSpPr txBox="1"/>
          <p:nvPr/>
        </p:nvSpPr>
        <p:spPr>
          <a:xfrm>
            <a:off x="3596825" y="770888"/>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sp>
        <p:nvSpPr>
          <p:cNvPr id="2046" name="Google Shape;2046;p82"/>
          <p:cNvSpPr txBox="1"/>
          <p:nvPr/>
        </p:nvSpPr>
        <p:spPr>
          <a:xfrm>
            <a:off x="4261650" y="1302263"/>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sp>
        <p:nvSpPr>
          <p:cNvPr id="2047" name="Google Shape;2047;p82"/>
          <p:cNvSpPr txBox="1"/>
          <p:nvPr/>
        </p:nvSpPr>
        <p:spPr>
          <a:xfrm>
            <a:off x="4261650" y="1751075"/>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sp>
        <p:nvSpPr>
          <p:cNvPr id="2048" name="Google Shape;2048;p82"/>
          <p:cNvSpPr txBox="1"/>
          <p:nvPr/>
        </p:nvSpPr>
        <p:spPr>
          <a:xfrm>
            <a:off x="3596825" y="2254413"/>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sp>
        <p:nvSpPr>
          <p:cNvPr id="2049" name="Google Shape;2049;p82"/>
          <p:cNvSpPr txBox="1"/>
          <p:nvPr/>
        </p:nvSpPr>
        <p:spPr>
          <a:xfrm>
            <a:off x="4261650" y="2758225"/>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sp>
        <p:nvSpPr>
          <p:cNvPr id="2050" name="Google Shape;2050;p82"/>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Inside the chat thread</a:t>
            </a:r>
            <a:endParaRPr/>
          </a:p>
        </p:txBody>
      </p:sp>
      <p:sp>
        <p:nvSpPr>
          <p:cNvPr id="2051" name="Google Shape;2051;p82"/>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When a user is inside the chat thread they can view and send messages directly to the team leader, other crew members and customer.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Rules: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Only Chief and Customer can participate in chat thread prior to day of appointment.</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On the day of the appointment crew members can participate in chat thread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Crew members can see chat thread however, cannot participate</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Chief and Customer receive push notifications when a new message is received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All chats are dated, time stamped and sender stamped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All chat activity is recorded and logged in the job profile located in the admin dashboard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Admin can access and participate in chat from within the admin dashboard</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Chat thread is disabled as soon as the Chief clocks in</a:t>
            </a:r>
            <a:endParaRPr sz="900">
              <a:solidFill>
                <a:schemeClr val="dk1"/>
              </a:solidFill>
            </a:endParaRPr>
          </a:p>
        </p:txBody>
      </p:sp>
      <p:grpSp>
        <p:nvGrpSpPr>
          <p:cNvPr id="2052" name="Google Shape;2052;p82"/>
          <p:cNvGrpSpPr/>
          <p:nvPr/>
        </p:nvGrpSpPr>
        <p:grpSpPr>
          <a:xfrm>
            <a:off x="3596550" y="4284550"/>
            <a:ext cx="1950900" cy="360000"/>
            <a:chOff x="3596550" y="4284550"/>
            <a:chExt cx="1950900" cy="360000"/>
          </a:xfrm>
        </p:grpSpPr>
        <p:sp>
          <p:nvSpPr>
            <p:cNvPr id="2053" name="Google Shape;2053;p82"/>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4" name="Google Shape;2054;p82"/>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055" name="Google Shape;2055;p82"/>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056" name="Google Shape;2056;p82"/>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057" name="Google Shape;2057;p82"/>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058" name="Google Shape;2058;p82"/>
            <p:cNvPicPr preferRelativeResize="0"/>
            <p:nvPr/>
          </p:nvPicPr>
          <p:blipFill>
            <a:blip r:embed="rId8">
              <a:alphaModFix/>
            </a:blip>
            <a:stretch>
              <a:fillRect/>
            </a:stretch>
          </p:blipFill>
          <p:spPr>
            <a:xfrm>
              <a:off x="4426998" y="4357427"/>
              <a:ext cx="228975" cy="228975"/>
            </a:xfrm>
            <a:prstGeom prst="rect">
              <a:avLst/>
            </a:prstGeom>
            <a:noFill/>
            <a:ln>
              <a:noFill/>
            </a:ln>
          </p:spPr>
        </p:pic>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sp>
        <p:nvSpPr>
          <p:cNvPr id="2063" name="Google Shape;2063;p8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u="sng"/>
              <a:t>Resources</a:t>
            </a:r>
            <a:r>
              <a:rPr lang="en" sz="4800"/>
              <a:t> - Swap Option</a:t>
            </a:r>
            <a:endParaRPr sz="48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p84"/>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Swap Option</a:t>
            </a:r>
            <a:r>
              <a:rPr lang="en">
                <a:solidFill>
                  <a:schemeClr val="dk1"/>
                </a:solidFill>
              </a:rPr>
              <a:t> (Crew)</a:t>
            </a:r>
            <a:endParaRPr/>
          </a:p>
        </p:txBody>
      </p:sp>
      <p:sp>
        <p:nvSpPr>
          <p:cNvPr id="2069" name="Google Shape;2069;p84"/>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The swap option allows team members to request a swap with other team members. If team member selects this option, a notification will be sent to all eligible team members who can accept appointment.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p>
        </p:txBody>
      </p:sp>
      <p:pic>
        <p:nvPicPr>
          <p:cNvPr id="2070" name="Google Shape;2070;p8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071" name="Google Shape;2071;p84"/>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2072" name="Google Shape;2072;p84"/>
          <p:cNvGrpSpPr/>
          <p:nvPr/>
        </p:nvGrpSpPr>
        <p:grpSpPr>
          <a:xfrm>
            <a:off x="3586200" y="2998825"/>
            <a:ext cx="1950900" cy="320100"/>
            <a:chOff x="3586200" y="3404100"/>
            <a:chExt cx="1950900" cy="320100"/>
          </a:xfrm>
        </p:grpSpPr>
        <p:sp>
          <p:nvSpPr>
            <p:cNvPr id="2073" name="Google Shape;2073;p84"/>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2074" name="Google Shape;2074;p84"/>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5" name="Google Shape;2075;p84"/>
          <p:cNvGrpSpPr/>
          <p:nvPr/>
        </p:nvGrpSpPr>
        <p:grpSpPr>
          <a:xfrm>
            <a:off x="3596550" y="4284550"/>
            <a:ext cx="1950900" cy="360000"/>
            <a:chOff x="3596550" y="4284550"/>
            <a:chExt cx="1950900" cy="360000"/>
          </a:xfrm>
        </p:grpSpPr>
        <p:sp>
          <p:nvSpPr>
            <p:cNvPr id="2076" name="Google Shape;2076;p8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7" name="Google Shape;2077;p84"/>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078" name="Google Shape;2078;p84"/>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079" name="Google Shape;2079;p84"/>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080" name="Google Shape;2080;p84"/>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081" name="Google Shape;2081;p84"/>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2082" name="Google Shape;2082;p84"/>
          <p:cNvGrpSpPr/>
          <p:nvPr/>
        </p:nvGrpSpPr>
        <p:grpSpPr>
          <a:xfrm>
            <a:off x="3595650" y="477875"/>
            <a:ext cx="1952700" cy="1405413"/>
            <a:chOff x="3595650" y="477875"/>
            <a:chExt cx="1952700" cy="1405413"/>
          </a:xfrm>
        </p:grpSpPr>
        <p:grpSp>
          <p:nvGrpSpPr>
            <p:cNvPr id="2083" name="Google Shape;2083;p84"/>
            <p:cNvGrpSpPr/>
            <p:nvPr/>
          </p:nvGrpSpPr>
          <p:grpSpPr>
            <a:xfrm>
              <a:off x="3595650" y="477875"/>
              <a:ext cx="1952700" cy="1405413"/>
              <a:chOff x="3595650" y="1403475"/>
              <a:chExt cx="1952700" cy="1405413"/>
            </a:xfrm>
          </p:grpSpPr>
          <p:sp>
            <p:nvSpPr>
              <p:cNvPr id="2084" name="Google Shape;2084;p84"/>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4"/>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2086" name="Google Shape;2086;p84"/>
              <p:cNvGrpSpPr/>
              <p:nvPr/>
            </p:nvGrpSpPr>
            <p:grpSpPr>
              <a:xfrm>
                <a:off x="3595650" y="2323188"/>
                <a:ext cx="1952700" cy="485700"/>
                <a:chOff x="3595650" y="2377325"/>
                <a:chExt cx="1952700" cy="485700"/>
              </a:xfrm>
            </p:grpSpPr>
            <p:sp>
              <p:nvSpPr>
                <p:cNvPr id="2087" name="Google Shape;2087;p84"/>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8" name="Google Shape;2088;p84"/>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2089" name="Google Shape;2089;p84"/>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4"/>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4"/>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2" name="Google Shape;2092;p84"/>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2093" name="Google Shape;2093;p84"/>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2094" name="Google Shape;2094;p84"/>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2095" name="Google Shape;2095;p84"/>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2096" name="Google Shape;2096;p84"/>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2097" name="Google Shape;2097;p84"/>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4"/>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9" name="Google Shape;2099;p8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100" name="Google Shape;2100;p84"/>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pic>
        <p:nvPicPr>
          <p:cNvPr id="2101" name="Google Shape;2101;p84"/>
          <p:cNvPicPr preferRelativeResize="0"/>
          <p:nvPr/>
        </p:nvPicPr>
        <p:blipFill>
          <a:blip r:embed="rId11">
            <a:alphaModFix/>
          </a:blip>
          <a:stretch>
            <a:fillRect/>
          </a:stretch>
        </p:blipFill>
        <p:spPr>
          <a:xfrm>
            <a:off x="3749576" y="569076"/>
            <a:ext cx="548375" cy="548375"/>
          </a:xfrm>
          <a:prstGeom prst="rect">
            <a:avLst/>
          </a:prstGeom>
          <a:noFill/>
          <a:ln>
            <a:noFill/>
          </a:ln>
        </p:spPr>
      </p:pic>
      <p:pic>
        <p:nvPicPr>
          <p:cNvPr id="2102" name="Google Shape;2102;p84"/>
          <p:cNvPicPr preferRelativeResize="0"/>
          <p:nvPr/>
        </p:nvPicPr>
        <p:blipFill>
          <a:blip r:embed="rId12">
            <a:alphaModFix/>
          </a:blip>
          <a:stretch>
            <a:fillRect/>
          </a:stretch>
        </p:blipFill>
        <p:spPr>
          <a:xfrm>
            <a:off x="3749577" y="1440250"/>
            <a:ext cx="630936" cy="630936"/>
          </a:xfrm>
          <a:prstGeom prst="rect">
            <a:avLst/>
          </a:prstGeom>
          <a:noFill/>
          <a:ln>
            <a:noFill/>
          </a:ln>
        </p:spPr>
      </p:pic>
      <p:pic>
        <p:nvPicPr>
          <p:cNvPr id="2103" name="Google Shape;2103;p84"/>
          <p:cNvPicPr preferRelativeResize="0"/>
          <p:nvPr/>
        </p:nvPicPr>
        <p:blipFill>
          <a:blip r:embed="rId13">
            <a:alphaModFix/>
          </a:blip>
          <a:stretch>
            <a:fillRect/>
          </a:stretch>
        </p:blipFill>
        <p:spPr>
          <a:xfrm>
            <a:off x="4674027" y="1451925"/>
            <a:ext cx="630936" cy="630936"/>
          </a:xfrm>
          <a:prstGeom prst="rect">
            <a:avLst/>
          </a:prstGeom>
          <a:noFill/>
          <a:ln>
            <a:noFill/>
          </a:ln>
        </p:spPr>
      </p:pic>
      <p:sp>
        <p:nvSpPr>
          <p:cNvPr id="2104" name="Google Shape;2104;p84"/>
          <p:cNvSpPr txBox="1"/>
          <p:nvPr/>
        </p:nvSpPr>
        <p:spPr>
          <a:xfrm>
            <a:off x="3760350" y="2033138"/>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2105" name="Google Shape;2105;p84"/>
          <p:cNvSpPr txBox="1"/>
          <p:nvPr/>
        </p:nvSpPr>
        <p:spPr>
          <a:xfrm>
            <a:off x="4674050" y="2033138"/>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2106" name="Google Shape;2106;p84"/>
          <p:cNvSpPr txBox="1"/>
          <p:nvPr/>
        </p:nvSpPr>
        <p:spPr>
          <a:xfrm>
            <a:off x="3760363" y="1067450"/>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Chat</a:t>
            </a:r>
            <a:endParaRPr sz="900"/>
          </a:p>
        </p:txBody>
      </p:sp>
      <p:sp>
        <p:nvSpPr>
          <p:cNvPr id="2107" name="Google Shape;2107;p84"/>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pic>
        <p:nvPicPr>
          <p:cNvPr id="2108" name="Google Shape;2108;p84"/>
          <p:cNvPicPr preferRelativeResize="0"/>
          <p:nvPr/>
        </p:nvPicPr>
        <p:blipFill>
          <a:blip r:embed="rId14">
            <a:alphaModFix/>
          </a:blip>
          <a:stretch>
            <a:fillRect/>
          </a:stretch>
        </p:blipFill>
        <p:spPr>
          <a:xfrm>
            <a:off x="4674025" y="562000"/>
            <a:ext cx="526800" cy="518322"/>
          </a:xfrm>
          <a:prstGeom prst="rect">
            <a:avLst/>
          </a:prstGeom>
          <a:noFill/>
          <a:ln>
            <a:noFill/>
          </a:ln>
        </p:spPr>
      </p:pic>
      <p:sp>
        <p:nvSpPr>
          <p:cNvPr id="2109" name="Google Shape;2109;p84"/>
          <p:cNvSpPr txBox="1"/>
          <p:nvPr/>
        </p:nvSpPr>
        <p:spPr>
          <a:xfrm>
            <a:off x="4674013" y="1131813"/>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Swap</a:t>
            </a:r>
            <a:endParaRPr sz="900"/>
          </a:p>
        </p:txBody>
      </p:sp>
      <p:sp>
        <p:nvSpPr>
          <p:cNvPr id="2110" name="Google Shape;2110;p84"/>
          <p:cNvSpPr/>
          <p:nvPr/>
        </p:nvSpPr>
        <p:spPr>
          <a:xfrm>
            <a:off x="3883250" y="529900"/>
            <a:ext cx="722400" cy="6870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1" name="Google Shape;2111;p84"/>
          <p:cNvGrpSpPr/>
          <p:nvPr/>
        </p:nvGrpSpPr>
        <p:grpSpPr>
          <a:xfrm>
            <a:off x="3596550" y="4284550"/>
            <a:ext cx="1950900" cy="360000"/>
            <a:chOff x="3596550" y="4284550"/>
            <a:chExt cx="1950900" cy="360000"/>
          </a:xfrm>
        </p:grpSpPr>
        <p:sp>
          <p:nvSpPr>
            <p:cNvPr id="2112" name="Google Shape;2112;p84"/>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3" name="Google Shape;2113;p84"/>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114" name="Google Shape;2114;p84"/>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115" name="Google Shape;2115;p84"/>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116" name="Google Shape;2116;p84"/>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117" name="Google Shape;2117;p84"/>
            <p:cNvPicPr preferRelativeResize="0"/>
            <p:nvPr/>
          </p:nvPicPr>
          <p:blipFill>
            <a:blip r:embed="rId8">
              <a:alphaModFix/>
            </a:blip>
            <a:stretch>
              <a:fillRect/>
            </a:stretch>
          </p:blipFill>
          <p:spPr>
            <a:xfrm>
              <a:off x="4426998" y="4357427"/>
              <a:ext cx="228975" cy="228975"/>
            </a:xfrm>
            <a:prstGeom prst="rect">
              <a:avLst/>
            </a:prstGeom>
            <a:noFill/>
            <a:ln>
              <a:noFill/>
            </a:ln>
          </p:spPr>
        </p:pic>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1" name="Shape 2121"/>
        <p:cNvGrpSpPr/>
        <p:nvPr/>
      </p:nvGrpSpPr>
      <p:grpSpPr>
        <a:xfrm>
          <a:off x="0" y="0"/>
          <a:ext cx="0" cy="0"/>
          <a:chOff x="0" y="0"/>
          <a:chExt cx="0" cy="0"/>
        </a:xfrm>
      </p:grpSpPr>
      <p:sp>
        <p:nvSpPr>
          <p:cNvPr id="2122" name="Google Shape;2122;p85"/>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Swap Option (Crew)</a:t>
            </a:r>
            <a:endParaRPr/>
          </a:p>
        </p:txBody>
      </p:sp>
      <p:sp>
        <p:nvSpPr>
          <p:cNvPr id="2123" name="Google Shape;2123;p85"/>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Upon clicking a message will appear indicating the implications of a team member making a swap request. If team member chooses yes, they will move on to next page. If “cancel” is selected they will go back to resources page.</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p>
        </p:txBody>
      </p:sp>
      <p:pic>
        <p:nvPicPr>
          <p:cNvPr id="2124" name="Google Shape;2124;p8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125" name="Google Shape;2125;p85"/>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2126" name="Google Shape;2126;p85"/>
          <p:cNvGrpSpPr/>
          <p:nvPr/>
        </p:nvGrpSpPr>
        <p:grpSpPr>
          <a:xfrm>
            <a:off x="3586200" y="2998825"/>
            <a:ext cx="1950900" cy="320100"/>
            <a:chOff x="3586200" y="3404100"/>
            <a:chExt cx="1950900" cy="320100"/>
          </a:xfrm>
        </p:grpSpPr>
        <p:sp>
          <p:nvSpPr>
            <p:cNvPr id="2127" name="Google Shape;2127;p85"/>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2128" name="Google Shape;2128;p85"/>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9" name="Google Shape;2129;p85"/>
          <p:cNvGrpSpPr/>
          <p:nvPr/>
        </p:nvGrpSpPr>
        <p:grpSpPr>
          <a:xfrm>
            <a:off x="3596550" y="4284550"/>
            <a:ext cx="1950900" cy="360000"/>
            <a:chOff x="3596550" y="4284550"/>
            <a:chExt cx="1950900" cy="360000"/>
          </a:xfrm>
        </p:grpSpPr>
        <p:sp>
          <p:nvSpPr>
            <p:cNvPr id="2130" name="Google Shape;2130;p8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1" name="Google Shape;2131;p85"/>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132" name="Google Shape;2132;p8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133" name="Google Shape;2133;p85"/>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134" name="Google Shape;2134;p85"/>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135" name="Google Shape;2135;p85"/>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2136" name="Google Shape;2136;p85"/>
          <p:cNvGrpSpPr/>
          <p:nvPr/>
        </p:nvGrpSpPr>
        <p:grpSpPr>
          <a:xfrm>
            <a:off x="3595650" y="477875"/>
            <a:ext cx="1952700" cy="1405413"/>
            <a:chOff x="3595650" y="477875"/>
            <a:chExt cx="1952700" cy="1405413"/>
          </a:xfrm>
        </p:grpSpPr>
        <p:grpSp>
          <p:nvGrpSpPr>
            <p:cNvPr id="2137" name="Google Shape;2137;p85"/>
            <p:cNvGrpSpPr/>
            <p:nvPr/>
          </p:nvGrpSpPr>
          <p:grpSpPr>
            <a:xfrm>
              <a:off x="3595650" y="477875"/>
              <a:ext cx="1952700" cy="1405413"/>
              <a:chOff x="3595650" y="1403475"/>
              <a:chExt cx="1952700" cy="1405413"/>
            </a:xfrm>
          </p:grpSpPr>
          <p:sp>
            <p:nvSpPr>
              <p:cNvPr id="2138" name="Google Shape;2138;p85"/>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5"/>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2140" name="Google Shape;2140;p85"/>
              <p:cNvGrpSpPr/>
              <p:nvPr/>
            </p:nvGrpSpPr>
            <p:grpSpPr>
              <a:xfrm>
                <a:off x="3595650" y="2323188"/>
                <a:ext cx="1952700" cy="485700"/>
                <a:chOff x="3595650" y="2377325"/>
                <a:chExt cx="1952700" cy="485700"/>
              </a:xfrm>
            </p:grpSpPr>
            <p:sp>
              <p:nvSpPr>
                <p:cNvPr id="2141" name="Google Shape;2141;p85"/>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2" name="Google Shape;2142;p85"/>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2143" name="Google Shape;2143;p85"/>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5"/>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5"/>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6" name="Google Shape;2146;p85"/>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2147" name="Google Shape;2147;p85"/>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2148" name="Google Shape;2148;p85"/>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2149" name="Google Shape;2149;p85"/>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2150" name="Google Shape;2150;p85"/>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2151" name="Google Shape;2151;p85"/>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5"/>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3" name="Google Shape;2153;p8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154" name="Google Shape;2154;p85"/>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pic>
        <p:nvPicPr>
          <p:cNvPr id="2155" name="Google Shape;2155;p85"/>
          <p:cNvPicPr preferRelativeResize="0"/>
          <p:nvPr/>
        </p:nvPicPr>
        <p:blipFill>
          <a:blip r:embed="rId11">
            <a:alphaModFix/>
          </a:blip>
          <a:stretch>
            <a:fillRect/>
          </a:stretch>
        </p:blipFill>
        <p:spPr>
          <a:xfrm>
            <a:off x="3749576" y="569076"/>
            <a:ext cx="548375" cy="548375"/>
          </a:xfrm>
          <a:prstGeom prst="rect">
            <a:avLst/>
          </a:prstGeom>
          <a:noFill/>
          <a:ln>
            <a:noFill/>
          </a:ln>
        </p:spPr>
      </p:pic>
      <p:pic>
        <p:nvPicPr>
          <p:cNvPr id="2156" name="Google Shape;2156;p85"/>
          <p:cNvPicPr preferRelativeResize="0"/>
          <p:nvPr/>
        </p:nvPicPr>
        <p:blipFill>
          <a:blip r:embed="rId12">
            <a:alphaModFix/>
          </a:blip>
          <a:stretch>
            <a:fillRect/>
          </a:stretch>
        </p:blipFill>
        <p:spPr>
          <a:xfrm>
            <a:off x="3749577" y="1440250"/>
            <a:ext cx="630936" cy="630936"/>
          </a:xfrm>
          <a:prstGeom prst="rect">
            <a:avLst/>
          </a:prstGeom>
          <a:noFill/>
          <a:ln>
            <a:noFill/>
          </a:ln>
        </p:spPr>
      </p:pic>
      <p:pic>
        <p:nvPicPr>
          <p:cNvPr id="2157" name="Google Shape;2157;p85"/>
          <p:cNvPicPr preferRelativeResize="0"/>
          <p:nvPr/>
        </p:nvPicPr>
        <p:blipFill>
          <a:blip r:embed="rId13">
            <a:alphaModFix/>
          </a:blip>
          <a:stretch>
            <a:fillRect/>
          </a:stretch>
        </p:blipFill>
        <p:spPr>
          <a:xfrm>
            <a:off x="4674027" y="1451925"/>
            <a:ext cx="630936" cy="630936"/>
          </a:xfrm>
          <a:prstGeom prst="rect">
            <a:avLst/>
          </a:prstGeom>
          <a:noFill/>
          <a:ln>
            <a:noFill/>
          </a:ln>
        </p:spPr>
      </p:pic>
      <p:sp>
        <p:nvSpPr>
          <p:cNvPr id="2158" name="Google Shape;2158;p85"/>
          <p:cNvSpPr txBox="1"/>
          <p:nvPr/>
        </p:nvSpPr>
        <p:spPr>
          <a:xfrm>
            <a:off x="3760350" y="2033138"/>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2159" name="Google Shape;2159;p85"/>
          <p:cNvSpPr txBox="1"/>
          <p:nvPr/>
        </p:nvSpPr>
        <p:spPr>
          <a:xfrm>
            <a:off x="4674050" y="2033138"/>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2160" name="Google Shape;2160;p85"/>
          <p:cNvSpPr txBox="1"/>
          <p:nvPr/>
        </p:nvSpPr>
        <p:spPr>
          <a:xfrm>
            <a:off x="3760363" y="1067450"/>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Chat</a:t>
            </a:r>
            <a:endParaRPr sz="900"/>
          </a:p>
        </p:txBody>
      </p:sp>
      <p:sp>
        <p:nvSpPr>
          <p:cNvPr id="2161" name="Google Shape;2161;p85"/>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grpSp>
        <p:nvGrpSpPr>
          <p:cNvPr id="2162" name="Google Shape;2162;p85"/>
          <p:cNvGrpSpPr/>
          <p:nvPr/>
        </p:nvGrpSpPr>
        <p:grpSpPr>
          <a:xfrm>
            <a:off x="3596550" y="4284550"/>
            <a:ext cx="1950900" cy="360000"/>
            <a:chOff x="3596550" y="4284550"/>
            <a:chExt cx="1950900" cy="360000"/>
          </a:xfrm>
        </p:grpSpPr>
        <p:grpSp>
          <p:nvGrpSpPr>
            <p:cNvPr id="2163" name="Google Shape;2163;p85"/>
            <p:cNvGrpSpPr/>
            <p:nvPr/>
          </p:nvGrpSpPr>
          <p:grpSpPr>
            <a:xfrm>
              <a:off x="3596550" y="4284550"/>
              <a:ext cx="1950900" cy="360000"/>
              <a:chOff x="3596550" y="4284550"/>
              <a:chExt cx="1950900" cy="360000"/>
            </a:xfrm>
          </p:grpSpPr>
          <p:sp>
            <p:nvSpPr>
              <p:cNvPr id="2164" name="Google Shape;2164;p85"/>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5" name="Google Shape;2165;p85"/>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166" name="Google Shape;2166;p8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167" name="Google Shape;2167;p85"/>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168" name="Google Shape;2168;p85"/>
              <p:cNvPicPr preferRelativeResize="0"/>
              <p:nvPr/>
            </p:nvPicPr>
            <p:blipFill>
              <a:blip r:embed="rId14">
                <a:alphaModFix/>
              </a:blip>
              <a:stretch>
                <a:fillRect/>
              </a:stretch>
            </p:blipFill>
            <p:spPr>
              <a:xfrm>
                <a:off x="4477850" y="4358839"/>
                <a:ext cx="210300" cy="211424"/>
              </a:xfrm>
              <a:prstGeom prst="rect">
                <a:avLst/>
              </a:prstGeom>
              <a:noFill/>
              <a:ln>
                <a:noFill/>
              </a:ln>
            </p:spPr>
          </p:pic>
        </p:grpSp>
        <p:pic>
          <p:nvPicPr>
            <p:cNvPr id="2169" name="Google Shape;2169;p85"/>
            <p:cNvPicPr preferRelativeResize="0"/>
            <p:nvPr/>
          </p:nvPicPr>
          <p:blipFill>
            <a:blip r:embed="rId7">
              <a:alphaModFix/>
            </a:blip>
            <a:stretch>
              <a:fillRect/>
            </a:stretch>
          </p:blipFill>
          <p:spPr>
            <a:xfrm>
              <a:off x="4822339" y="4357425"/>
              <a:ext cx="228975" cy="230175"/>
            </a:xfrm>
            <a:prstGeom prst="rect">
              <a:avLst/>
            </a:prstGeom>
            <a:noFill/>
            <a:ln>
              <a:noFill/>
            </a:ln>
          </p:spPr>
        </p:pic>
      </p:grpSp>
      <p:pic>
        <p:nvPicPr>
          <p:cNvPr id="2170" name="Google Shape;2170;p85"/>
          <p:cNvPicPr preferRelativeResize="0"/>
          <p:nvPr/>
        </p:nvPicPr>
        <p:blipFill>
          <a:blip r:embed="rId15">
            <a:alphaModFix/>
          </a:blip>
          <a:stretch>
            <a:fillRect/>
          </a:stretch>
        </p:blipFill>
        <p:spPr>
          <a:xfrm>
            <a:off x="4674025" y="562000"/>
            <a:ext cx="526800" cy="518322"/>
          </a:xfrm>
          <a:prstGeom prst="rect">
            <a:avLst/>
          </a:prstGeom>
          <a:noFill/>
          <a:ln>
            <a:noFill/>
          </a:ln>
        </p:spPr>
      </p:pic>
      <p:sp>
        <p:nvSpPr>
          <p:cNvPr id="2171" name="Google Shape;2171;p85"/>
          <p:cNvSpPr txBox="1"/>
          <p:nvPr/>
        </p:nvSpPr>
        <p:spPr>
          <a:xfrm>
            <a:off x="4674013" y="1131813"/>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Swap</a:t>
            </a:r>
            <a:endParaRPr sz="900"/>
          </a:p>
        </p:txBody>
      </p:sp>
      <p:sp>
        <p:nvSpPr>
          <p:cNvPr id="2172" name="Google Shape;2172;p85"/>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5"/>
          <p:cNvSpPr/>
          <p:nvPr/>
        </p:nvSpPr>
        <p:spPr>
          <a:xfrm>
            <a:off x="3586075" y="1082825"/>
            <a:ext cx="1950900" cy="1579200"/>
          </a:xfrm>
          <a:prstGeom prst="roundRect">
            <a:avLst>
              <a:gd fmla="val 16667" name="adj"/>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You have requested to swap a shift, you will automatically lose “x” amount of points for placing this request. Would you like to proceed?</a:t>
            </a:r>
            <a:endParaRPr sz="1000"/>
          </a:p>
        </p:txBody>
      </p:sp>
      <p:sp>
        <p:nvSpPr>
          <p:cNvPr id="2174" name="Google Shape;2174;p85"/>
          <p:cNvSpPr/>
          <p:nvPr/>
        </p:nvSpPr>
        <p:spPr>
          <a:xfrm>
            <a:off x="3903900" y="2393963"/>
            <a:ext cx="668100" cy="1524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Yes</a:t>
            </a:r>
            <a:endParaRPr sz="700"/>
          </a:p>
        </p:txBody>
      </p:sp>
      <p:sp>
        <p:nvSpPr>
          <p:cNvPr id="2175" name="Google Shape;2175;p85"/>
          <p:cNvSpPr/>
          <p:nvPr/>
        </p:nvSpPr>
        <p:spPr>
          <a:xfrm>
            <a:off x="4655450" y="2392188"/>
            <a:ext cx="668100" cy="1524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Cancel</a:t>
            </a:r>
            <a:endParaRPr sz="7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9" name="Shape 2179"/>
        <p:cNvGrpSpPr/>
        <p:nvPr/>
      </p:nvGrpSpPr>
      <p:grpSpPr>
        <a:xfrm>
          <a:off x="0" y="0"/>
          <a:ext cx="0" cy="0"/>
          <a:chOff x="0" y="0"/>
          <a:chExt cx="0" cy="0"/>
        </a:xfrm>
      </p:grpSpPr>
      <p:sp>
        <p:nvSpPr>
          <p:cNvPr id="2180" name="Google Shape;2180;p86"/>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Swap Option (Crew)</a:t>
            </a:r>
            <a:endParaRPr/>
          </a:p>
        </p:txBody>
      </p:sp>
      <p:sp>
        <p:nvSpPr>
          <p:cNvPr id="2181" name="Google Shape;2181;p86"/>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Team member must agree to swap terms after selecting to move forward</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p>
        </p:txBody>
      </p:sp>
      <p:pic>
        <p:nvPicPr>
          <p:cNvPr id="2182" name="Google Shape;2182;p8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183" name="Google Shape;2183;p86"/>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2184" name="Google Shape;2184;p86"/>
          <p:cNvGrpSpPr/>
          <p:nvPr/>
        </p:nvGrpSpPr>
        <p:grpSpPr>
          <a:xfrm>
            <a:off x="3586200" y="2998825"/>
            <a:ext cx="1950900" cy="320100"/>
            <a:chOff x="3586200" y="3404100"/>
            <a:chExt cx="1950900" cy="320100"/>
          </a:xfrm>
        </p:grpSpPr>
        <p:sp>
          <p:nvSpPr>
            <p:cNvPr id="2185" name="Google Shape;2185;p86"/>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2186" name="Google Shape;2186;p86"/>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7" name="Google Shape;2187;p86"/>
          <p:cNvGrpSpPr/>
          <p:nvPr/>
        </p:nvGrpSpPr>
        <p:grpSpPr>
          <a:xfrm>
            <a:off x="3596550" y="4284550"/>
            <a:ext cx="1950900" cy="360000"/>
            <a:chOff x="3596550" y="4284550"/>
            <a:chExt cx="1950900" cy="360000"/>
          </a:xfrm>
        </p:grpSpPr>
        <p:sp>
          <p:nvSpPr>
            <p:cNvPr id="2188" name="Google Shape;2188;p8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9" name="Google Shape;2189;p86"/>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190" name="Google Shape;2190;p8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191" name="Google Shape;2191;p86"/>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192" name="Google Shape;2192;p86"/>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193" name="Google Shape;2193;p86"/>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2194" name="Google Shape;2194;p86"/>
          <p:cNvGrpSpPr/>
          <p:nvPr/>
        </p:nvGrpSpPr>
        <p:grpSpPr>
          <a:xfrm>
            <a:off x="3595650" y="477875"/>
            <a:ext cx="1952700" cy="1405413"/>
            <a:chOff x="3595650" y="477875"/>
            <a:chExt cx="1952700" cy="1405413"/>
          </a:xfrm>
        </p:grpSpPr>
        <p:grpSp>
          <p:nvGrpSpPr>
            <p:cNvPr id="2195" name="Google Shape;2195;p86"/>
            <p:cNvGrpSpPr/>
            <p:nvPr/>
          </p:nvGrpSpPr>
          <p:grpSpPr>
            <a:xfrm>
              <a:off x="3595650" y="477875"/>
              <a:ext cx="1952700" cy="1405413"/>
              <a:chOff x="3595650" y="1403475"/>
              <a:chExt cx="1952700" cy="1405413"/>
            </a:xfrm>
          </p:grpSpPr>
          <p:sp>
            <p:nvSpPr>
              <p:cNvPr id="2196" name="Google Shape;2196;p86"/>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6"/>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2198" name="Google Shape;2198;p86"/>
              <p:cNvGrpSpPr/>
              <p:nvPr/>
            </p:nvGrpSpPr>
            <p:grpSpPr>
              <a:xfrm>
                <a:off x="3595650" y="2323188"/>
                <a:ext cx="1952700" cy="485700"/>
                <a:chOff x="3595650" y="2377325"/>
                <a:chExt cx="1952700" cy="485700"/>
              </a:xfrm>
            </p:grpSpPr>
            <p:sp>
              <p:nvSpPr>
                <p:cNvPr id="2199" name="Google Shape;2199;p86"/>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0" name="Google Shape;2200;p86"/>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2201" name="Google Shape;2201;p86"/>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6"/>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6"/>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4" name="Google Shape;2204;p86"/>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2205" name="Google Shape;2205;p86"/>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2206" name="Google Shape;2206;p86"/>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2207" name="Google Shape;2207;p86"/>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2208" name="Google Shape;2208;p86"/>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2209" name="Google Shape;2209;p86"/>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6"/>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1" name="Google Shape;2211;p8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212" name="Google Shape;2212;p86"/>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pic>
        <p:nvPicPr>
          <p:cNvPr id="2213" name="Google Shape;2213;p86"/>
          <p:cNvPicPr preferRelativeResize="0"/>
          <p:nvPr/>
        </p:nvPicPr>
        <p:blipFill>
          <a:blip r:embed="rId11">
            <a:alphaModFix/>
          </a:blip>
          <a:stretch>
            <a:fillRect/>
          </a:stretch>
        </p:blipFill>
        <p:spPr>
          <a:xfrm>
            <a:off x="3749576" y="569076"/>
            <a:ext cx="548375" cy="548375"/>
          </a:xfrm>
          <a:prstGeom prst="rect">
            <a:avLst/>
          </a:prstGeom>
          <a:noFill/>
          <a:ln>
            <a:noFill/>
          </a:ln>
        </p:spPr>
      </p:pic>
      <p:pic>
        <p:nvPicPr>
          <p:cNvPr id="2214" name="Google Shape;2214;p86"/>
          <p:cNvPicPr preferRelativeResize="0"/>
          <p:nvPr/>
        </p:nvPicPr>
        <p:blipFill>
          <a:blip r:embed="rId12">
            <a:alphaModFix/>
          </a:blip>
          <a:stretch>
            <a:fillRect/>
          </a:stretch>
        </p:blipFill>
        <p:spPr>
          <a:xfrm>
            <a:off x="3749577" y="1440250"/>
            <a:ext cx="630936" cy="630936"/>
          </a:xfrm>
          <a:prstGeom prst="rect">
            <a:avLst/>
          </a:prstGeom>
          <a:noFill/>
          <a:ln>
            <a:noFill/>
          </a:ln>
        </p:spPr>
      </p:pic>
      <p:pic>
        <p:nvPicPr>
          <p:cNvPr id="2215" name="Google Shape;2215;p86"/>
          <p:cNvPicPr preferRelativeResize="0"/>
          <p:nvPr/>
        </p:nvPicPr>
        <p:blipFill>
          <a:blip r:embed="rId13">
            <a:alphaModFix/>
          </a:blip>
          <a:stretch>
            <a:fillRect/>
          </a:stretch>
        </p:blipFill>
        <p:spPr>
          <a:xfrm>
            <a:off x="4674027" y="1451925"/>
            <a:ext cx="630936" cy="630936"/>
          </a:xfrm>
          <a:prstGeom prst="rect">
            <a:avLst/>
          </a:prstGeom>
          <a:noFill/>
          <a:ln>
            <a:noFill/>
          </a:ln>
        </p:spPr>
      </p:pic>
      <p:sp>
        <p:nvSpPr>
          <p:cNvPr id="2216" name="Google Shape;2216;p86"/>
          <p:cNvSpPr txBox="1"/>
          <p:nvPr/>
        </p:nvSpPr>
        <p:spPr>
          <a:xfrm>
            <a:off x="3760350" y="2033138"/>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2217" name="Google Shape;2217;p86"/>
          <p:cNvSpPr txBox="1"/>
          <p:nvPr/>
        </p:nvSpPr>
        <p:spPr>
          <a:xfrm>
            <a:off x="4674050" y="2033138"/>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2218" name="Google Shape;2218;p86"/>
          <p:cNvSpPr txBox="1"/>
          <p:nvPr/>
        </p:nvSpPr>
        <p:spPr>
          <a:xfrm>
            <a:off x="3760363" y="1067450"/>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Chat</a:t>
            </a:r>
            <a:endParaRPr sz="900"/>
          </a:p>
        </p:txBody>
      </p:sp>
      <p:sp>
        <p:nvSpPr>
          <p:cNvPr id="2219" name="Google Shape;2219;p86"/>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grpSp>
        <p:nvGrpSpPr>
          <p:cNvPr id="2220" name="Google Shape;2220;p86"/>
          <p:cNvGrpSpPr/>
          <p:nvPr/>
        </p:nvGrpSpPr>
        <p:grpSpPr>
          <a:xfrm>
            <a:off x="3596550" y="4284550"/>
            <a:ext cx="1950900" cy="360000"/>
            <a:chOff x="3596550" y="4284550"/>
            <a:chExt cx="1950900" cy="360000"/>
          </a:xfrm>
        </p:grpSpPr>
        <p:grpSp>
          <p:nvGrpSpPr>
            <p:cNvPr id="2221" name="Google Shape;2221;p86"/>
            <p:cNvGrpSpPr/>
            <p:nvPr/>
          </p:nvGrpSpPr>
          <p:grpSpPr>
            <a:xfrm>
              <a:off x="3596550" y="4284550"/>
              <a:ext cx="1950900" cy="360000"/>
              <a:chOff x="3596550" y="4284550"/>
              <a:chExt cx="1950900" cy="360000"/>
            </a:xfrm>
          </p:grpSpPr>
          <p:sp>
            <p:nvSpPr>
              <p:cNvPr id="2222" name="Google Shape;2222;p86"/>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3" name="Google Shape;2223;p86"/>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224" name="Google Shape;2224;p8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225" name="Google Shape;2225;p86"/>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226" name="Google Shape;2226;p86"/>
              <p:cNvPicPr preferRelativeResize="0"/>
              <p:nvPr/>
            </p:nvPicPr>
            <p:blipFill>
              <a:blip r:embed="rId14">
                <a:alphaModFix/>
              </a:blip>
              <a:stretch>
                <a:fillRect/>
              </a:stretch>
            </p:blipFill>
            <p:spPr>
              <a:xfrm>
                <a:off x="4477850" y="4358839"/>
                <a:ext cx="210300" cy="211424"/>
              </a:xfrm>
              <a:prstGeom prst="rect">
                <a:avLst/>
              </a:prstGeom>
              <a:noFill/>
              <a:ln>
                <a:noFill/>
              </a:ln>
            </p:spPr>
          </p:pic>
        </p:grpSp>
        <p:pic>
          <p:nvPicPr>
            <p:cNvPr id="2227" name="Google Shape;2227;p86"/>
            <p:cNvPicPr preferRelativeResize="0"/>
            <p:nvPr/>
          </p:nvPicPr>
          <p:blipFill>
            <a:blip r:embed="rId7">
              <a:alphaModFix/>
            </a:blip>
            <a:stretch>
              <a:fillRect/>
            </a:stretch>
          </p:blipFill>
          <p:spPr>
            <a:xfrm>
              <a:off x="4822339" y="4357425"/>
              <a:ext cx="228975" cy="230175"/>
            </a:xfrm>
            <a:prstGeom prst="rect">
              <a:avLst/>
            </a:prstGeom>
            <a:noFill/>
            <a:ln>
              <a:noFill/>
            </a:ln>
          </p:spPr>
        </p:pic>
      </p:grpSp>
      <p:pic>
        <p:nvPicPr>
          <p:cNvPr id="2228" name="Google Shape;2228;p86"/>
          <p:cNvPicPr preferRelativeResize="0"/>
          <p:nvPr/>
        </p:nvPicPr>
        <p:blipFill>
          <a:blip r:embed="rId15">
            <a:alphaModFix/>
          </a:blip>
          <a:stretch>
            <a:fillRect/>
          </a:stretch>
        </p:blipFill>
        <p:spPr>
          <a:xfrm>
            <a:off x="4674025" y="562000"/>
            <a:ext cx="526800" cy="518322"/>
          </a:xfrm>
          <a:prstGeom prst="rect">
            <a:avLst/>
          </a:prstGeom>
          <a:noFill/>
          <a:ln>
            <a:noFill/>
          </a:ln>
        </p:spPr>
      </p:pic>
      <p:sp>
        <p:nvSpPr>
          <p:cNvPr id="2229" name="Google Shape;2229;p86"/>
          <p:cNvSpPr txBox="1"/>
          <p:nvPr/>
        </p:nvSpPr>
        <p:spPr>
          <a:xfrm>
            <a:off x="4674013" y="1131813"/>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Swap</a:t>
            </a:r>
            <a:endParaRPr sz="900"/>
          </a:p>
        </p:txBody>
      </p:sp>
      <p:sp>
        <p:nvSpPr>
          <p:cNvPr id="2230" name="Google Shape;2230;p86"/>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6"/>
          <p:cNvSpPr/>
          <p:nvPr/>
        </p:nvSpPr>
        <p:spPr>
          <a:xfrm>
            <a:off x="3586075" y="1082825"/>
            <a:ext cx="1950900" cy="2028900"/>
          </a:xfrm>
          <a:prstGeom prst="roundRect">
            <a:avLst>
              <a:gd fmla="val 16667" name="adj"/>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I UNDERSTAND THAT I AM RESPONSIBLE FOR COMPLETING THIS SHIFT UNTIL REQUESTS IS ACCEPTED. IF REQUEST IS NOT ACCEPTED I MUST PERFORM SHIFT. IF I DO NOT PERFORM SHIFT AND REQUESTS WAS NOT ACCEPTED I UNDERSTAND MY ACCOUNT WILL BE DEACTIVATED INDEFINITELY</a:t>
            </a:r>
            <a:endParaRPr sz="900"/>
          </a:p>
        </p:txBody>
      </p:sp>
      <p:sp>
        <p:nvSpPr>
          <p:cNvPr id="2232" name="Google Shape;2232;p86"/>
          <p:cNvSpPr/>
          <p:nvPr/>
        </p:nvSpPr>
        <p:spPr>
          <a:xfrm>
            <a:off x="3821100" y="3218138"/>
            <a:ext cx="1481100" cy="2541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SWIPE TO AGREE</a:t>
            </a:r>
            <a:endParaRPr sz="7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6" name="Shape 2236"/>
        <p:cNvGrpSpPr/>
        <p:nvPr/>
      </p:nvGrpSpPr>
      <p:grpSpPr>
        <a:xfrm>
          <a:off x="0" y="0"/>
          <a:ext cx="0" cy="0"/>
          <a:chOff x="0" y="0"/>
          <a:chExt cx="0" cy="0"/>
        </a:xfrm>
      </p:grpSpPr>
      <p:sp>
        <p:nvSpPr>
          <p:cNvPr id="2237" name="Google Shape;2237;p87"/>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Swap Option (Crew)</a:t>
            </a:r>
            <a:endParaRPr/>
          </a:p>
        </p:txBody>
      </p:sp>
      <p:sp>
        <p:nvSpPr>
          <p:cNvPr id="2238" name="Google Shape;2238;p87"/>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After confirming they’d like to swap shift, they will be prompted to indicate why they’d like to swap shift.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p>
        </p:txBody>
      </p:sp>
      <p:pic>
        <p:nvPicPr>
          <p:cNvPr id="2239" name="Google Shape;2239;p8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240" name="Google Shape;2240;p87"/>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2241" name="Google Shape;2241;p87"/>
          <p:cNvGrpSpPr/>
          <p:nvPr/>
        </p:nvGrpSpPr>
        <p:grpSpPr>
          <a:xfrm>
            <a:off x="3586200" y="2998825"/>
            <a:ext cx="1950900" cy="320100"/>
            <a:chOff x="3586200" y="3404100"/>
            <a:chExt cx="1950900" cy="320100"/>
          </a:xfrm>
        </p:grpSpPr>
        <p:sp>
          <p:nvSpPr>
            <p:cNvPr id="2242" name="Google Shape;2242;p87"/>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2243" name="Google Shape;2243;p87"/>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4" name="Google Shape;2244;p87"/>
          <p:cNvGrpSpPr/>
          <p:nvPr/>
        </p:nvGrpSpPr>
        <p:grpSpPr>
          <a:xfrm>
            <a:off x="3596550" y="4284550"/>
            <a:ext cx="1950900" cy="360000"/>
            <a:chOff x="3596550" y="4284550"/>
            <a:chExt cx="1950900" cy="360000"/>
          </a:xfrm>
        </p:grpSpPr>
        <p:sp>
          <p:nvSpPr>
            <p:cNvPr id="2245" name="Google Shape;2245;p8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46" name="Google Shape;2246;p87"/>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247" name="Google Shape;2247;p8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248" name="Google Shape;2248;p87"/>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249" name="Google Shape;2249;p87"/>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250" name="Google Shape;2250;p87"/>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2251" name="Google Shape;2251;p87"/>
          <p:cNvGrpSpPr/>
          <p:nvPr/>
        </p:nvGrpSpPr>
        <p:grpSpPr>
          <a:xfrm>
            <a:off x="3595650" y="477875"/>
            <a:ext cx="1952700" cy="1405413"/>
            <a:chOff x="3595650" y="477875"/>
            <a:chExt cx="1952700" cy="1405413"/>
          </a:xfrm>
        </p:grpSpPr>
        <p:grpSp>
          <p:nvGrpSpPr>
            <p:cNvPr id="2252" name="Google Shape;2252;p87"/>
            <p:cNvGrpSpPr/>
            <p:nvPr/>
          </p:nvGrpSpPr>
          <p:grpSpPr>
            <a:xfrm>
              <a:off x="3595650" y="477875"/>
              <a:ext cx="1952700" cy="1405413"/>
              <a:chOff x="3595650" y="1403475"/>
              <a:chExt cx="1952700" cy="1405413"/>
            </a:xfrm>
          </p:grpSpPr>
          <p:sp>
            <p:nvSpPr>
              <p:cNvPr id="2253" name="Google Shape;2253;p87"/>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7"/>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2255" name="Google Shape;2255;p87"/>
              <p:cNvGrpSpPr/>
              <p:nvPr/>
            </p:nvGrpSpPr>
            <p:grpSpPr>
              <a:xfrm>
                <a:off x="3595650" y="2323188"/>
                <a:ext cx="1952700" cy="485700"/>
                <a:chOff x="3595650" y="2377325"/>
                <a:chExt cx="1952700" cy="485700"/>
              </a:xfrm>
            </p:grpSpPr>
            <p:sp>
              <p:nvSpPr>
                <p:cNvPr id="2256" name="Google Shape;2256;p87"/>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7" name="Google Shape;2257;p87"/>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2258" name="Google Shape;2258;p87"/>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7"/>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7"/>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1" name="Google Shape;2261;p87"/>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2262" name="Google Shape;2262;p87"/>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2263" name="Google Shape;2263;p87"/>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2264" name="Google Shape;2264;p87"/>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2265" name="Google Shape;2265;p87"/>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2266" name="Google Shape;2266;p87"/>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7"/>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8" name="Google Shape;2268;p8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269" name="Google Shape;2269;p87"/>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pic>
        <p:nvPicPr>
          <p:cNvPr id="2270" name="Google Shape;2270;p87"/>
          <p:cNvPicPr preferRelativeResize="0"/>
          <p:nvPr/>
        </p:nvPicPr>
        <p:blipFill>
          <a:blip r:embed="rId11">
            <a:alphaModFix/>
          </a:blip>
          <a:stretch>
            <a:fillRect/>
          </a:stretch>
        </p:blipFill>
        <p:spPr>
          <a:xfrm>
            <a:off x="3749576" y="569076"/>
            <a:ext cx="548375" cy="548375"/>
          </a:xfrm>
          <a:prstGeom prst="rect">
            <a:avLst/>
          </a:prstGeom>
          <a:noFill/>
          <a:ln>
            <a:noFill/>
          </a:ln>
        </p:spPr>
      </p:pic>
      <p:pic>
        <p:nvPicPr>
          <p:cNvPr id="2271" name="Google Shape;2271;p87"/>
          <p:cNvPicPr preferRelativeResize="0"/>
          <p:nvPr/>
        </p:nvPicPr>
        <p:blipFill>
          <a:blip r:embed="rId12">
            <a:alphaModFix/>
          </a:blip>
          <a:stretch>
            <a:fillRect/>
          </a:stretch>
        </p:blipFill>
        <p:spPr>
          <a:xfrm>
            <a:off x="3749577" y="1440250"/>
            <a:ext cx="630936" cy="630936"/>
          </a:xfrm>
          <a:prstGeom prst="rect">
            <a:avLst/>
          </a:prstGeom>
          <a:noFill/>
          <a:ln>
            <a:noFill/>
          </a:ln>
        </p:spPr>
      </p:pic>
      <p:pic>
        <p:nvPicPr>
          <p:cNvPr id="2272" name="Google Shape;2272;p87"/>
          <p:cNvPicPr preferRelativeResize="0"/>
          <p:nvPr/>
        </p:nvPicPr>
        <p:blipFill>
          <a:blip r:embed="rId13">
            <a:alphaModFix/>
          </a:blip>
          <a:stretch>
            <a:fillRect/>
          </a:stretch>
        </p:blipFill>
        <p:spPr>
          <a:xfrm>
            <a:off x="4674027" y="1451925"/>
            <a:ext cx="630936" cy="630936"/>
          </a:xfrm>
          <a:prstGeom prst="rect">
            <a:avLst/>
          </a:prstGeom>
          <a:noFill/>
          <a:ln>
            <a:noFill/>
          </a:ln>
        </p:spPr>
      </p:pic>
      <p:sp>
        <p:nvSpPr>
          <p:cNvPr id="2273" name="Google Shape;2273;p87"/>
          <p:cNvSpPr txBox="1"/>
          <p:nvPr/>
        </p:nvSpPr>
        <p:spPr>
          <a:xfrm>
            <a:off x="3760350" y="2033138"/>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2274" name="Google Shape;2274;p87"/>
          <p:cNvSpPr txBox="1"/>
          <p:nvPr/>
        </p:nvSpPr>
        <p:spPr>
          <a:xfrm>
            <a:off x="4674050" y="2033138"/>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2275" name="Google Shape;2275;p87"/>
          <p:cNvSpPr txBox="1"/>
          <p:nvPr/>
        </p:nvSpPr>
        <p:spPr>
          <a:xfrm>
            <a:off x="3760363" y="1067450"/>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Chat</a:t>
            </a:r>
            <a:endParaRPr sz="900"/>
          </a:p>
        </p:txBody>
      </p:sp>
      <p:sp>
        <p:nvSpPr>
          <p:cNvPr id="2276" name="Google Shape;2276;p87"/>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grpSp>
        <p:nvGrpSpPr>
          <p:cNvPr id="2277" name="Google Shape;2277;p87"/>
          <p:cNvGrpSpPr/>
          <p:nvPr/>
        </p:nvGrpSpPr>
        <p:grpSpPr>
          <a:xfrm>
            <a:off x="3596550" y="4284550"/>
            <a:ext cx="1950900" cy="360000"/>
            <a:chOff x="3596550" y="4284550"/>
            <a:chExt cx="1950900" cy="360000"/>
          </a:xfrm>
        </p:grpSpPr>
        <p:grpSp>
          <p:nvGrpSpPr>
            <p:cNvPr id="2278" name="Google Shape;2278;p87"/>
            <p:cNvGrpSpPr/>
            <p:nvPr/>
          </p:nvGrpSpPr>
          <p:grpSpPr>
            <a:xfrm>
              <a:off x="3596550" y="4284550"/>
              <a:ext cx="1950900" cy="360000"/>
              <a:chOff x="3596550" y="4284550"/>
              <a:chExt cx="1950900" cy="360000"/>
            </a:xfrm>
          </p:grpSpPr>
          <p:sp>
            <p:nvSpPr>
              <p:cNvPr id="2279" name="Google Shape;2279;p87"/>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0" name="Google Shape;2280;p87"/>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281" name="Google Shape;2281;p8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282" name="Google Shape;2282;p87"/>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283" name="Google Shape;2283;p87"/>
              <p:cNvPicPr preferRelativeResize="0"/>
              <p:nvPr/>
            </p:nvPicPr>
            <p:blipFill>
              <a:blip r:embed="rId14">
                <a:alphaModFix/>
              </a:blip>
              <a:stretch>
                <a:fillRect/>
              </a:stretch>
            </p:blipFill>
            <p:spPr>
              <a:xfrm>
                <a:off x="4477850" y="4358839"/>
                <a:ext cx="210300" cy="211424"/>
              </a:xfrm>
              <a:prstGeom prst="rect">
                <a:avLst/>
              </a:prstGeom>
              <a:noFill/>
              <a:ln>
                <a:noFill/>
              </a:ln>
            </p:spPr>
          </p:pic>
        </p:grpSp>
        <p:pic>
          <p:nvPicPr>
            <p:cNvPr id="2284" name="Google Shape;2284;p87"/>
            <p:cNvPicPr preferRelativeResize="0"/>
            <p:nvPr/>
          </p:nvPicPr>
          <p:blipFill>
            <a:blip r:embed="rId7">
              <a:alphaModFix/>
            </a:blip>
            <a:stretch>
              <a:fillRect/>
            </a:stretch>
          </p:blipFill>
          <p:spPr>
            <a:xfrm>
              <a:off x="4822339" y="4357425"/>
              <a:ext cx="228975" cy="230175"/>
            </a:xfrm>
            <a:prstGeom prst="rect">
              <a:avLst/>
            </a:prstGeom>
            <a:noFill/>
            <a:ln>
              <a:noFill/>
            </a:ln>
          </p:spPr>
        </p:pic>
      </p:grpSp>
      <p:pic>
        <p:nvPicPr>
          <p:cNvPr id="2285" name="Google Shape;2285;p87"/>
          <p:cNvPicPr preferRelativeResize="0"/>
          <p:nvPr/>
        </p:nvPicPr>
        <p:blipFill>
          <a:blip r:embed="rId15">
            <a:alphaModFix/>
          </a:blip>
          <a:stretch>
            <a:fillRect/>
          </a:stretch>
        </p:blipFill>
        <p:spPr>
          <a:xfrm>
            <a:off x="4674025" y="562000"/>
            <a:ext cx="526800" cy="518322"/>
          </a:xfrm>
          <a:prstGeom prst="rect">
            <a:avLst/>
          </a:prstGeom>
          <a:noFill/>
          <a:ln>
            <a:noFill/>
          </a:ln>
        </p:spPr>
      </p:pic>
      <p:sp>
        <p:nvSpPr>
          <p:cNvPr id="2286" name="Google Shape;2286;p87"/>
          <p:cNvSpPr txBox="1"/>
          <p:nvPr/>
        </p:nvSpPr>
        <p:spPr>
          <a:xfrm>
            <a:off x="4674013" y="1131813"/>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Swap</a:t>
            </a:r>
            <a:endParaRPr sz="900"/>
          </a:p>
        </p:txBody>
      </p:sp>
      <p:sp>
        <p:nvSpPr>
          <p:cNvPr id="2287" name="Google Shape;2287;p87"/>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7"/>
          <p:cNvSpPr/>
          <p:nvPr/>
        </p:nvSpPr>
        <p:spPr>
          <a:xfrm>
            <a:off x="3586075" y="1082825"/>
            <a:ext cx="1950900" cy="1579200"/>
          </a:xfrm>
          <a:prstGeom prst="roundRect">
            <a:avLst>
              <a:gd fmla="val 16667" name="adj"/>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Please describe why you’d like to swap shift.</a:t>
            </a:r>
            <a:endParaRPr sz="1000"/>
          </a:p>
        </p:txBody>
      </p:sp>
      <p:sp>
        <p:nvSpPr>
          <p:cNvPr id="2289" name="Google Shape;2289;p87"/>
          <p:cNvSpPr/>
          <p:nvPr/>
        </p:nvSpPr>
        <p:spPr>
          <a:xfrm>
            <a:off x="4237950" y="2436675"/>
            <a:ext cx="668100" cy="1524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Submit</a:t>
            </a:r>
            <a:endParaRPr sz="700"/>
          </a:p>
        </p:txBody>
      </p:sp>
      <p:sp>
        <p:nvSpPr>
          <p:cNvPr id="2290" name="Google Shape;2290;p87"/>
          <p:cNvSpPr/>
          <p:nvPr/>
        </p:nvSpPr>
        <p:spPr>
          <a:xfrm>
            <a:off x="3766650" y="1734475"/>
            <a:ext cx="1584600" cy="518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700"/>
              <a:t>Type here...</a:t>
            </a:r>
            <a:endParaRPr sz="7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sp>
        <p:nvSpPr>
          <p:cNvPr id="2295" name="Google Shape;2295;p88"/>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Swap Option (Crew)</a:t>
            </a:r>
            <a:endParaRPr/>
          </a:p>
        </p:txBody>
      </p:sp>
      <p:sp>
        <p:nvSpPr>
          <p:cNvPr id="2296" name="Google Shape;2296;p88"/>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The swap option allows team members to request a swap with other team members. If team member selects this option, a notification will be sent to all eligible team members who can accept appointment.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Shift will have a yellow hue in the shift preview in list and map view indicating that swap requests has been made.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p>
        </p:txBody>
      </p:sp>
      <p:pic>
        <p:nvPicPr>
          <p:cNvPr id="2297" name="Google Shape;2297;p8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298" name="Google Shape;2298;p88"/>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2299" name="Google Shape;2299;p88"/>
          <p:cNvGrpSpPr/>
          <p:nvPr/>
        </p:nvGrpSpPr>
        <p:grpSpPr>
          <a:xfrm>
            <a:off x="3586200" y="2998825"/>
            <a:ext cx="1950900" cy="320100"/>
            <a:chOff x="3586200" y="3404100"/>
            <a:chExt cx="1950900" cy="320100"/>
          </a:xfrm>
        </p:grpSpPr>
        <p:sp>
          <p:nvSpPr>
            <p:cNvPr id="2300" name="Google Shape;2300;p88"/>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2301" name="Google Shape;2301;p88"/>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2" name="Google Shape;2302;p88"/>
          <p:cNvGrpSpPr/>
          <p:nvPr/>
        </p:nvGrpSpPr>
        <p:grpSpPr>
          <a:xfrm>
            <a:off x="3596550" y="4284550"/>
            <a:ext cx="1950900" cy="360000"/>
            <a:chOff x="3596550" y="4284550"/>
            <a:chExt cx="1950900" cy="360000"/>
          </a:xfrm>
        </p:grpSpPr>
        <p:sp>
          <p:nvSpPr>
            <p:cNvPr id="2303" name="Google Shape;2303;p8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4" name="Google Shape;2304;p88"/>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305" name="Google Shape;2305;p8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306" name="Google Shape;2306;p88"/>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307" name="Google Shape;2307;p88"/>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308" name="Google Shape;2308;p88"/>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2309" name="Google Shape;2309;p88"/>
          <p:cNvGrpSpPr/>
          <p:nvPr/>
        </p:nvGrpSpPr>
        <p:grpSpPr>
          <a:xfrm>
            <a:off x="3595650" y="477875"/>
            <a:ext cx="1952700" cy="1405413"/>
            <a:chOff x="3595650" y="477875"/>
            <a:chExt cx="1952700" cy="1405413"/>
          </a:xfrm>
        </p:grpSpPr>
        <p:grpSp>
          <p:nvGrpSpPr>
            <p:cNvPr id="2310" name="Google Shape;2310;p88"/>
            <p:cNvGrpSpPr/>
            <p:nvPr/>
          </p:nvGrpSpPr>
          <p:grpSpPr>
            <a:xfrm>
              <a:off x="3595650" y="477875"/>
              <a:ext cx="1952700" cy="1405413"/>
              <a:chOff x="3595650" y="1403475"/>
              <a:chExt cx="1952700" cy="1405413"/>
            </a:xfrm>
          </p:grpSpPr>
          <p:sp>
            <p:nvSpPr>
              <p:cNvPr id="2311" name="Google Shape;2311;p88"/>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8"/>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2313" name="Google Shape;2313;p88"/>
              <p:cNvGrpSpPr/>
              <p:nvPr/>
            </p:nvGrpSpPr>
            <p:grpSpPr>
              <a:xfrm>
                <a:off x="3595650" y="2323188"/>
                <a:ext cx="1952700" cy="485700"/>
                <a:chOff x="3595650" y="2377325"/>
                <a:chExt cx="1952700" cy="485700"/>
              </a:xfrm>
            </p:grpSpPr>
            <p:sp>
              <p:nvSpPr>
                <p:cNvPr id="2314" name="Google Shape;2314;p88"/>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5" name="Google Shape;2315;p88"/>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2316" name="Google Shape;2316;p88"/>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8"/>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8"/>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9" name="Google Shape;2319;p88"/>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2320" name="Google Shape;2320;p88"/>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2321" name="Google Shape;2321;p88"/>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2322" name="Google Shape;2322;p88"/>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2323" name="Google Shape;2323;p88"/>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2324" name="Google Shape;2324;p88"/>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8"/>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6" name="Google Shape;2326;p8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327" name="Google Shape;2327;p88"/>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pic>
        <p:nvPicPr>
          <p:cNvPr id="2328" name="Google Shape;2328;p88"/>
          <p:cNvPicPr preferRelativeResize="0"/>
          <p:nvPr/>
        </p:nvPicPr>
        <p:blipFill>
          <a:blip r:embed="rId11">
            <a:alphaModFix/>
          </a:blip>
          <a:stretch>
            <a:fillRect/>
          </a:stretch>
        </p:blipFill>
        <p:spPr>
          <a:xfrm>
            <a:off x="3749576" y="569076"/>
            <a:ext cx="548375" cy="548375"/>
          </a:xfrm>
          <a:prstGeom prst="rect">
            <a:avLst/>
          </a:prstGeom>
          <a:noFill/>
          <a:ln>
            <a:noFill/>
          </a:ln>
        </p:spPr>
      </p:pic>
      <p:pic>
        <p:nvPicPr>
          <p:cNvPr id="2329" name="Google Shape;2329;p88"/>
          <p:cNvPicPr preferRelativeResize="0"/>
          <p:nvPr/>
        </p:nvPicPr>
        <p:blipFill>
          <a:blip r:embed="rId12">
            <a:alphaModFix/>
          </a:blip>
          <a:stretch>
            <a:fillRect/>
          </a:stretch>
        </p:blipFill>
        <p:spPr>
          <a:xfrm>
            <a:off x="3749577" y="1440250"/>
            <a:ext cx="630936" cy="630936"/>
          </a:xfrm>
          <a:prstGeom prst="rect">
            <a:avLst/>
          </a:prstGeom>
          <a:noFill/>
          <a:ln>
            <a:noFill/>
          </a:ln>
        </p:spPr>
      </p:pic>
      <p:pic>
        <p:nvPicPr>
          <p:cNvPr id="2330" name="Google Shape;2330;p88"/>
          <p:cNvPicPr preferRelativeResize="0"/>
          <p:nvPr/>
        </p:nvPicPr>
        <p:blipFill>
          <a:blip r:embed="rId13">
            <a:alphaModFix/>
          </a:blip>
          <a:stretch>
            <a:fillRect/>
          </a:stretch>
        </p:blipFill>
        <p:spPr>
          <a:xfrm>
            <a:off x="4674027" y="1451925"/>
            <a:ext cx="630936" cy="630936"/>
          </a:xfrm>
          <a:prstGeom prst="rect">
            <a:avLst/>
          </a:prstGeom>
          <a:noFill/>
          <a:ln>
            <a:noFill/>
          </a:ln>
        </p:spPr>
      </p:pic>
      <p:sp>
        <p:nvSpPr>
          <p:cNvPr id="2331" name="Google Shape;2331;p88"/>
          <p:cNvSpPr txBox="1"/>
          <p:nvPr/>
        </p:nvSpPr>
        <p:spPr>
          <a:xfrm>
            <a:off x="3760350" y="2033138"/>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2332" name="Google Shape;2332;p88"/>
          <p:cNvSpPr txBox="1"/>
          <p:nvPr/>
        </p:nvSpPr>
        <p:spPr>
          <a:xfrm>
            <a:off x="4674050" y="2033138"/>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2333" name="Google Shape;2333;p88"/>
          <p:cNvSpPr txBox="1"/>
          <p:nvPr/>
        </p:nvSpPr>
        <p:spPr>
          <a:xfrm>
            <a:off x="3760363" y="1067450"/>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Chat</a:t>
            </a:r>
            <a:endParaRPr sz="900"/>
          </a:p>
        </p:txBody>
      </p:sp>
      <p:sp>
        <p:nvSpPr>
          <p:cNvPr id="2334" name="Google Shape;2334;p88"/>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grpSp>
        <p:nvGrpSpPr>
          <p:cNvPr id="2335" name="Google Shape;2335;p88"/>
          <p:cNvGrpSpPr/>
          <p:nvPr/>
        </p:nvGrpSpPr>
        <p:grpSpPr>
          <a:xfrm>
            <a:off x="3596550" y="4284550"/>
            <a:ext cx="1950900" cy="360000"/>
            <a:chOff x="3596550" y="4284550"/>
            <a:chExt cx="1950900" cy="360000"/>
          </a:xfrm>
        </p:grpSpPr>
        <p:grpSp>
          <p:nvGrpSpPr>
            <p:cNvPr id="2336" name="Google Shape;2336;p88"/>
            <p:cNvGrpSpPr/>
            <p:nvPr/>
          </p:nvGrpSpPr>
          <p:grpSpPr>
            <a:xfrm>
              <a:off x="3596550" y="4284550"/>
              <a:ext cx="1950900" cy="360000"/>
              <a:chOff x="3596550" y="4284550"/>
              <a:chExt cx="1950900" cy="360000"/>
            </a:xfrm>
          </p:grpSpPr>
          <p:sp>
            <p:nvSpPr>
              <p:cNvPr id="2337" name="Google Shape;2337;p88"/>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8" name="Google Shape;2338;p88"/>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339" name="Google Shape;2339;p8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340" name="Google Shape;2340;p88"/>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341" name="Google Shape;2341;p88"/>
              <p:cNvPicPr preferRelativeResize="0"/>
              <p:nvPr/>
            </p:nvPicPr>
            <p:blipFill>
              <a:blip r:embed="rId14">
                <a:alphaModFix/>
              </a:blip>
              <a:stretch>
                <a:fillRect/>
              </a:stretch>
            </p:blipFill>
            <p:spPr>
              <a:xfrm>
                <a:off x="4477850" y="4358839"/>
                <a:ext cx="210300" cy="211424"/>
              </a:xfrm>
              <a:prstGeom prst="rect">
                <a:avLst/>
              </a:prstGeom>
              <a:noFill/>
              <a:ln>
                <a:noFill/>
              </a:ln>
            </p:spPr>
          </p:pic>
        </p:grpSp>
        <p:pic>
          <p:nvPicPr>
            <p:cNvPr id="2342" name="Google Shape;2342;p88"/>
            <p:cNvPicPr preferRelativeResize="0"/>
            <p:nvPr/>
          </p:nvPicPr>
          <p:blipFill>
            <a:blip r:embed="rId7">
              <a:alphaModFix/>
            </a:blip>
            <a:stretch>
              <a:fillRect/>
            </a:stretch>
          </p:blipFill>
          <p:spPr>
            <a:xfrm>
              <a:off x="4822339" y="4357425"/>
              <a:ext cx="228975" cy="230175"/>
            </a:xfrm>
            <a:prstGeom prst="rect">
              <a:avLst/>
            </a:prstGeom>
            <a:noFill/>
            <a:ln>
              <a:noFill/>
            </a:ln>
          </p:spPr>
        </p:pic>
      </p:grpSp>
      <p:pic>
        <p:nvPicPr>
          <p:cNvPr id="2343" name="Google Shape;2343;p88"/>
          <p:cNvPicPr preferRelativeResize="0"/>
          <p:nvPr/>
        </p:nvPicPr>
        <p:blipFill>
          <a:blip r:embed="rId15">
            <a:alphaModFix/>
          </a:blip>
          <a:stretch>
            <a:fillRect/>
          </a:stretch>
        </p:blipFill>
        <p:spPr>
          <a:xfrm>
            <a:off x="4674025" y="562000"/>
            <a:ext cx="526800" cy="518322"/>
          </a:xfrm>
          <a:prstGeom prst="rect">
            <a:avLst/>
          </a:prstGeom>
          <a:noFill/>
          <a:ln>
            <a:noFill/>
          </a:ln>
        </p:spPr>
      </p:pic>
      <p:sp>
        <p:nvSpPr>
          <p:cNvPr id="2344" name="Google Shape;2344;p88"/>
          <p:cNvSpPr txBox="1"/>
          <p:nvPr/>
        </p:nvSpPr>
        <p:spPr>
          <a:xfrm>
            <a:off x="4674013" y="1131813"/>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Swap</a:t>
            </a:r>
            <a:endParaRPr sz="900"/>
          </a:p>
        </p:txBody>
      </p:sp>
      <p:sp>
        <p:nvSpPr>
          <p:cNvPr id="2345" name="Google Shape;2345;p88"/>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8"/>
          <p:cNvSpPr/>
          <p:nvPr/>
        </p:nvSpPr>
        <p:spPr>
          <a:xfrm>
            <a:off x="3586075" y="1082825"/>
            <a:ext cx="1950900" cy="1745400"/>
          </a:xfrm>
          <a:prstGeom prst="roundRect">
            <a:avLst>
              <a:gd fmla="val 16667" name="adj"/>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Your requests has been submitted. YOU ARE STILL RESPONSIBLE FOR PERFORMING THIS SHIFT. Once a team member accepts your requests you will be notified and no longer be responsible for performing this shift</a:t>
            </a:r>
            <a:endParaRPr sz="900"/>
          </a:p>
        </p:txBody>
      </p:sp>
      <p:sp>
        <p:nvSpPr>
          <p:cNvPr id="2347" name="Google Shape;2347;p88"/>
          <p:cNvSpPr/>
          <p:nvPr/>
        </p:nvSpPr>
        <p:spPr>
          <a:xfrm>
            <a:off x="3916200" y="2480963"/>
            <a:ext cx="1311600" cy="256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Swipe to close</a:t>
            </a:r>
            <a:endParaRPr sz="7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1" name="Shape 2351"/>
        <p:cNvGrpSpPr/>
        <p:nvPr/>
      </p:nvGrpSpPr>
      <p:grpSpPr>
        <a:xfrm>
          <a:off x="0" y="0"/>
          <a:ext cx="0" cy="0"/>
          <a:chOff x="0" y="0"/>
          <a:chExt cx="0" cy="0"/>
        </a:xfrm>
      </p:grpSpPr>
      <p:sp>
        <p:nvSpPr>
          <p:cNvPr id="2352" name="Google Shape;2352;p8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u="sng"/>
              <a:t>Resources</a:t>
            </a:r>
            <a:r>
              <a:rPr lang="en" sz="4800"/>
              <a:t> - FAQs</a:t>
            </a:r>
            <a:endParaRPr sz="48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sp>
        <p:nvSpPr>
          <p:cNvPr id="2357" name="Google Shape;2357;p90"/>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FAQs</a:t>
            </a:r>
            <a:r>
              <a:rPr lang="en">
                <a:solidFill>
                  <a:schemeClr val="dk1"/>
                </a:solidFill>
              </a:rPr>
              <a:t> (Crew)</a:t>
            </a:r>
            <a:endParaRPr/>
          </a:p>
        </p:txBody>
      </p:sp>
      <p:sp>
        <p:nvSpPr>
          <p:cNvPr id="2358" name="Google Shape;2358;p90"/>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When a team member selects the FAQ page they will be taken to a webpage within the home team website.</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p>
        </p:txBody>
      </p:sp>
      <p:pic>
        <p:nvPicPr>
          <p:cNvPr id="2359" name="Google Shape;2359;p9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360" name="Google Shape;2360;p90"/>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2361" name="Google Shape;2361;p90"/>
          <p:cNvGrpSpPr/>
          <p:nvPr/>
        </p:nvGrpSpPr>
        <p:grpSpPr>
          <a:xfrm>
            <a:off x="3586200" y="2998825"/>
            <a:ext cx="1950900" cy="320100"/>
            <a:chOff x="3586200" y="3404100"/>
            <a:chExt cx="1950900" cy="320100"/>
          </a:xfrm>
        </p:grpSpPr>
        <p:sp>
          <p:nvSpPr>
            <p:cNvPr id="2362" name="Google Shape;2362;p90"/>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2363" name="Google Shape;2363;p90"/>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4" name="Google Shape;2364;p90"/>
          <p:cNvGrpSpPr/>
          <p:nvPr/>
        </p:nvGrpSpPr>
        <p:grpSpPr>
          <a:xfrm>
            <a:off x="3596550" y="4284550"/>
            <a:ext cx="1950900" cy="360000"/>
            <a:chOff x="3596550" y="4284550"/>
            <a:chExt cx="1950900" cy="360000"/>
          </a:xfrm>
        </p:grpSpPr>
        <p:sp>
          <p:nvSpPr>
            <p:cNvPr id="2365" name="Google Shape;2365;p9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6" name="Google Shape;2366;p90"/>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367" name="Google Shape;2367;p9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368" name="Google Shape;2368;p90"/>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369" name="Google Shape;2369;p90"/>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370" name="Google Shape;2370;p90"/>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2371" name="Google Shape;2371;p90"/>
          <p:cNvGrpSpPr/>
          <p:nvPr/>
        </p:nvGrpSpPr>
        <p:grpSpPr>
          <a:xfrm>
            <a:off x="3595650" y="477875"/>
            <a:ext cx="1952700" cy="1405413"/>
            <a:chOff x="3595650" y="477875"/>
            <a:chExt cx="1952700" cy="1405413"/>
          </a:xfrm>
        </p:grpSpPr>
        <p:grpSp>
          <p:nvGrpSpPr>
            <p:cNvPr id="2372" name="Google Shape;2372;p90"/>
            <p:cNvGrpSpPr/>
            <p:nvPr/>
          </p:nvGrpSpPr>
          <p:grpSpPr>
            <a:xfrm>
              <a:off x="3595650" y="477875"/>
              <a:ext cx="1952700" cy="1405413"/>
              <a:chOff x="3595650" y="1403475"/>
              <a:chExt cx="1952700" cy="1405413"/>
            </a:xfrm>
          </p:grpSpPr>
          <p:sp>
            <p:nvSpPr>
              <p:cNvPr id="2373" name="Google Shape;2373;p90"/>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90"/>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2375" name="Google Shape;2375;p90"/>
              <p:cNvGrpSpPr/>
              <p:nvPr/>
            </p:nvGrpSpPr>
            <p:grpSpPr>
              <a:xfrm>
                <a:off x="3595650" y="2323188"/>
                <a:ext cx="1952700" cy="485700"/>
                <a:chOff x="3595650" y="2377325"/>
                <a:chExt cx="1952700" cy="485700"/>
              </a:xfrm>
            </p:grpSpPr>
            <p:sp>
              <p:nvSpPr>
                <p:cNvPr id="2376" name="Google Shape;2376;p90"/>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7" name="Google Shape;2377;p90"/>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2378" name="Google Shape;2378;p90"/>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90"/>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90"/>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1" name="Google Shape;2381;p90"/>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2382" name="Google Shape;2382;p90"/>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2383" name="Google Shape;2383;p90"/>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2384" name="Google Shape;2384;p90"/>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2385" name="Google Shape;2385;p90"/>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2386" name="Google Shape;2386;p90"/>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90"/>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8" name="Google Shape;2388;p9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389" name="Google Shape;2389;p90"/>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pic>
        <p:nvPicPr>
          <p:cNvPr id="2390" name="Google Shape;2390;p90"/>
          <p:cNvPicPr preferRelativeResize="0"/>
          <p:nvPr/>
        </p:nvPicPr>
        <p:blipFill>
          <a:blip r:embed="rId11">
            <a:alphaModFix/>
          </a:blip>
          <a:stretch>
            <a:fillRect/>
          </a:stretch>
        </p:blipFill>
        <p:spPr>
          <a:xfrm>
            <a:off x="3749576" y="569076"/>
            <a:ext cx="548375" cy="548375"/>
          </a:xfrm>
          <a:prstGeom prst="rect">
            <a:avLst/>
          </a:prstGeom>
          <a:noFill/>
          <a:ln>
            <a:noFill/>
          </a:ln>
        </p:spPr>
      </p:pic>
      <p:pic>
        <p:nvPicPr>
          <p:cNvPr id="2391" name="Google Shape;2391;p90"/>
          <p:cNvPicPr preferRelativeResize="0"/>
          <p:nvPr/>
        </p:nvPicPr>
        <p:blipFill>
          <a:blip r:embed="rId12">
            <a:alphaModFix/>
          </a:blip>
          <a:stretch>
            <a:fillRect/>
          </a:stretch>
        </p:blipFill>
        <p:spPr>
          <a:xfrm>
            <a:off x="3749577" y="1440250"/>
            <a:ext cx="630936" cy="630936"/>
          </a:xfrm>
          <a:prstGeom prst="rect">
            <a:avLst/>
          </a:prstGeom>
          <a:noFill/>
          <a:ln>
            <a:noFill/>
          </a:ln>
        </p:spPr>
      </p:pic>
      <p:pic>
        <p:nvPicPr>
          <p:cNvPr id="2392" name="Google Shape;2392;p90"/>
          <p:cNvPicPr preferRelativeResize="0"/>
          <p:nvPr/>
        </p:nvPicPr>
        <p:blipFill>
          <a:blip r:embed="rId13">
            <a:alphaModFix/>
          </a:blip>
          <a:stretch>
            <a:fillRect/>
          </a:stretch>
        </p:blipFill>
        <p:spPr>
          <a:xfrm>
            <a:off x="4674027" y="1451925"/>
            <a:ext cx="630936" cy="630936"/>
          </a:xfrm>
          <a:prstGeom prst="rect">
            <a:avLst/>
          </a:prstGeom>
          <a:noFill/>
          <a:ln>
            <a:noFill/>
          </a:ln>
        </p:spPr>
      </p:pic>
      <p:sp>
        <p:nvSpPr>
          <p:cNvPr id="2393" name="Google Shape;2393;p90"/>
          <p:cNvSpPr txBox="1"/>
          <p:nvPr/>
        </p:nvSpPr>
        <p:spPr>
          <a:xfrm>
            <a:off x="3760350" y="2033138"/>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2394" name="Google Shape;2394;p90"/>
          <p:cNvSpPr txBox="1"/>
          <p:nvPr/>
        </p:nvSpPr>
        <p:spPr>
          <a:xfrm>
            <a:off x="4674050" y="2033138"/>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2395" name="Google Shape;2395;p90"/>
          <p:cNvSpPr txBox="1"/>
          <p:nvPr/>
        </p:nvSpPr>
        <p:spPr>
          <a:xfrm>
            <a:off x="3760363" y="1067450"/>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Chat</a:t>
            </a:r>
            <a:endParaRPr sz="900"/>
          </a:p>
        </p:txBody>
      </p:sp>
      <p:sp>
        <p:nvSpPr>
          <p:cNvPr id="2396" name="Google Shape;2396;p90"/>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pic>
        <p:nvPicPr>
          <p:cNvPr id="2397" name="Google Shape;2397;p90"/>
          <p:cNvPicPr preferRelativeResize="0"/>
          <p:nvPr/>
        </p:nvPicPr>
        <p:blipFill>
          <a:blip r:embed="rId14">
            <a:alphaModFix/>
          </a:blip>
          <a:stretch>
            <a:fillRect/>
          </a:stretch>
        </p:blipFill>
        <p:spPr>
          <a:xfrm>
            <a:off x="4674025" y="562000"/>
            <a:ext cx="526800" cy="518322"/>
          </a:xfrm>
          <a:prstGeom prst="rect">
            <a:avLst/>
          </a:prstGeom>
          <a:noFill/>
          <a:ln>
            <a:noFill/>
          </a:ln>
        </p:spPr>
      </p:pic>
      <p:sp>
        <p:nvSpPr>
          <p:cNvPr id="2398" name="Google Shape;2398;p90"/>
          <p:cNvSpPr txBox="1"/>
          <p:nvPr/>
        </p:nvSpPr>
        <p:spPr>
          <a:xfrm>
            <a:off x="4628305" y="1131813"/>
            <a:ext cx="722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Cancel Swap</a:t>
            </a:r>
            <a:endParaRPr sz="900"/>
          </a:p>
        </p:txBody>
      </p:sp>
      <p:sp>
        <p:nvSpPr>
          <p:cNvPr id="2399" name="Google Shape;2399;p90"/>
          <p:cNvSpPr/>
          <p:nvPr/>
        </p:nvSpPr>
        <p:spPr>
          <a:xfrm>
            <a:off x="3200763" y="1482850"/>
            <a:ext cx="722400" cy="6870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0" name="Google Shape;2400;p90"/>
          <p:cNvGrpSpPr/>
          <p:nvPr/>
        </p:nvGrpSpPr>
        <p:grpSpPr>
          <a:xfrm>
            <a:off x="3596550" y="4284550"/>
            <a:ext cx="1950900" cy="360000"/>
            <a:chOff x="3596550" y="4284550"/>
            <a:chExt cx="1950900" cy="360000"/>
          </a:xfrm>
        </p:grpSpPr>
        <p:sp>
          <p:nvSpPr>
            <p:cNvPr id="2401" name="Google Shape;2401;p90"/>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2" name="Google Shape;2402;p90"/>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403" name="Google Shape;2403;p9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404" name="Google Shape;2404;p90"/>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405" name="Google Shape;2405;p90"/>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406" name="Google Shape;2406;p90"/>
            <p:cNvPicPr preferRelativeResize="0"/>
            <p:nvPr/>
          </p:nvPicPr>
          <p:blipFill>
            <a:blip r:embed="rId8">
              <a:alphaModFix/>
            </a:blip>
            <a:stretch>
              <a:fillRect/>
            </a:stretch>
          </p:blipFill>
          <p:spPr>
            <a:xfrm>
              <a:off x="4426998" y="4357427"/>
              <a:ext cx="228975" cy="228975"/>
            </a:xfrm>
            <a:prstGeom prst="rect">
              <a:avLst/>
            </a:prstGeom>
            <a:noFill/>
            <a:ln>
              <a:noFill/>
            </a:ln>
          </p:spPr>
        </p:pic>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0" name="Shape 2410"/>
        <p:cNvGrpSpPr/>
        <p:nvPr/>
      </p:nvGrpSpPr>
      <p:grpSpPr>
        <a:xfrm>
          <a:off x="0" y="0"/>
          <a:ext cx="0" cy="0"/>
          <a:chOff x="0" y="0"/>
          <a:chExt cx="0" cy="0"/>
        </a:xfrm>
      </p:grpSpPr>
      <p:sp>
        <p:nvSpPr>
          <p:cNvPr id="2411" name="Google Shape;2411;p9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u="sng"/>
              <a:t>Resources</a:t>
            </a:r>
            <a:r>
              <a:rPr lang="en" sz="4800"/>
              <a:t> - Support</a:t>
            </a:r>
            <a:endParaRPr sz="4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0"/>
          <p:cNvSpPr txBox="1"/>
          <p:nvPr/>
        </p:nvSpPr>
        <p:spPr>
          <a:xfrm>
            <a:off x="248525" y="142700"/>
            <a:ext cx="17157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Initial screen when opening app</a:t>
            </a:r>
            <a:endParaRPr/>
          </a:p>
        </p:txBody>
      </p:sp>
      <p:sp>
        <p:nvSpPr>
          <p:cNvPr id="234" name="Google Shape;234;p20"/>
          <p:cNvSpPr txBox="1"/>
          <p:nvPr/>
        </p:nvSpPr>
        <p:spPr>
          <a:xfrm>
            <a:off x="280750" y="996200"/>
            <a:ext cx="2649900" cy="23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is the initial screen shown to a user upon opening the app.</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After user identifies as </a:t>
            </a:r>
            <a:r>
              <a:rPr b="1" lang="en" sz="900"/>
              <a:t>customer</a:t>
            </a:r>
            <a:r>
              <a:rPr lang="en" sz="900"/>
              <a:t> or </a:t>
            </a:r>
            <a:r>
              <a:rPr b="1" lang="en" sz="900"/>
              <a:t>team member</a:t>
            </a:r>
            <a:r>
              <a:rPr lang="en" sz="900"/>
              <a:t>, they will be redirected to the appropriate login screen.</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This path will show the </a:t>
            </a:r>
            <a:r>
              <a:rPr b="1" lang="en" sz="900"/>
              <a:t>Team Member</a:t>
            </a:r>
            <a:r>
              <a:rPr lang="en" sz="900"/>
              <a:t> authorization process. </a:t>
            </a:r>
            <a:endParaRPr sz="900"/>
          </a:p>
        </p:txBody>
      </p:sp>
      <p:grpSp>
        <p:nvGrpSpPr>
          <p:cNvPr id="235" name="Google Shape;235;p20"/>
          <p:cNvGrpSpPr/>
          <p:nvPr/>
        </p:nvGrpSpPr>
        <p:grpSpPr>
          <a:xfrm>
            <a:off x="3278325" y="142700"/>
            <a:ext cx="2587361" cy="4838701"/>
            <a:chOff x="3278325" y="84775"/>
            <a:chExt cx="2587361" cy="4838701"/>
          </a:xfrm>
        </p:grpSpPr>
        <p:pic>
          <p:nvPicPr>
            <p:cNvPr id="236" name="Google Shape;236;p2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37" name="Google Shape;237;p20"/>
            <p:cNvSpPr txBox="1"/>
            <p:nvPr/>
          </p:nvSpPr>
          <p:spPr>
            <a:xfrm>
              <a:off x="3523800" y="745400"/>
              <a:ext cx="209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Home Team Logo</a:t>
              </a:r>
              <a:endParaRPr/>
            </a:p>
          </p:txBody>
        </p:sp>
        <p:sp>
          <p:nvSpPr>
            <p:cNvPr id="238" name="Google Shape;238;p20"/>
            <p:cNvSpPr/>
            <p:nvPr/>
          </p:nvSpPr>
          <p:spPr>
            <a:xfrm>
              <a:off x="3929100" y="2295175"/>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Customer </a:t>
              </a:r>
              <a:endParaRPr sz="1200"/>
            </a:p>
          </p:txBody>
        </p:sp>
        <p:sp>
          <p:nvSpPr>
            <p:cNvPr id="239" name="Google Shape;239;p20"/>
            <p:cNvSpPr/>
            <p:nvPr/>
          </p:nvSpPr>
          <p:spPr>
            <a:xfrm>
              <a:off x="3929100" y="2609223"/>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Team Member</a:t>
              </a:r>
              <a:endParaRPr sz="1200"/>
            </a:p>
          </p:txBody>
        </p:sp>
        <p:sp>
          <p:nvSpPr>
            <p:cNvPr id="240" name="Google Shape;240;p20"/>
            <p:cNvSpPr txBox="1"/>
            <p:nvPr/>
          </p:nvSpPr>
          <p:spPr>
            <a:xfrm>
              <a:off x="3523800" y="1132700"/>
              <a:ext cx="20964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Welcome to The Home Team!</a:t>
              </a:r>
              <a:endParaRPr sz="1200"/>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 name="Shape 2415"/>
        <p:cNvGrpSpPr/>
        <p:nvPr/>
      </p:nvGrpSpPr>
      <p:grpSpPr>
        <a:xfrm>
          <a:off x="0" y="0"/>
          <a:ext cx="0" cy="0"/>
          <a:chOff x="0" y="0"/>
          <a:chExt cx="0" cy="0"/>
        </a:xfrm>
      </p:grpSpPr>
      <p:sp>
        <p:nvSpPr>
          <p:cNvPr id="2416" name="Google Shape;2416;p92"/>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Support Option</a:t>
            </a:r>
            <a:r>
              <a:rPr lang="en">
                <a:solidFill>
                  <a:schemeClr val="dk1"/>
                </a:solidFill>
              </a:rPr>
              <a:t> (Crew)</a:t>
            </a:r>
            <a:endParaRPr/>
          </a:p>
        </p:txBody>
      </p:sp>
      <p:sp>
        <p:nvSpPr>
          <p:cNvPr id="2417" name="Google Shape;2417;p92"/>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When support is selected, team member will be taken to a chat thread to communicate with a relevant support member.</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If no team member is available, they will be able to send in support requests that will be received in admin dashboard.</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p>
        </p:txBody>
      </p:sp>
      <p:pic>
        <p:nvPicPr>
          <p:cNvPr id="2418" name="Google Shape;2418;p9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419" name="Google Shape;2419;p92"/>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2420" name="Google Shape;2420;p92"/>
          <p:cNvGrpSpPr/>
          <p:nvPr/>
        </p:nvGrpSpPr>
        <p:grpSpPr>
          <a:xfrm>
            <a:off x="3586200" y="2998825"/>
            <a:ext cx="1950900" cy="320100"/>
            <a:chOff x="3586200" y="3404100"/>
            <a:chExt cx="1950900" cy="320100"/>
          </a:xfrm>
        </p:grpSpPr>
        <p:sp>
          <p:nvSpPr>
            <p:cNvPr id="2421" name="Google Shape;2421;p92"/>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2422" name="Google Shape;2422;p92"/>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3" name="Google Shape;2423;p92"/>
          <p:cNvGrpSpPr/>
          <p:nvPr/>
        </p:nvGrpSpPr>
        <p:grpSpPr>
          <a:xfrm>
            <a:off x="3596550" y="4284550"/>
            <a:ext cx="1950900" cy="360000"/>
            <a:chOff x="3596550" y="4284550"/>
            <a:chExt cx="1950900" cy="360000"/>
          </a:xfrm>
        </p:grpSpPr>
        <p:sp>
          <p:nvSpPr>
            <p:cNvPr id="2424" name="Google Shape;2424;p92"/>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5" name="Google Shape;2425;p92"/>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426" name="Google Shape;2426;p92"/>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427" name="Google Shape;2427;p92"/>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428" name="Google Shape;2428;p92"/>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429" name="Google Shape;2429;p92"/>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2430" name="Google Shape;2430;p92"/>
          <p:cNvGrpSpPr/>
          <p:nvPr/>
        </p:nvGrpSpPr>
        <p:grpSpPr>
          <a:xfrm>
            <a:off x="3595650" y="477875"/>
            <a:ext cx="1952700" cy="1405413"/>
            <a:chOff x="3595650" y="477875"/>
            <a:chExt cx="1952700" cy="1405413"/>
          </a:xfrm>
        </p:grpSpPr>
        <p:grpSp>
          <p:nvGrpSpPr>
            <p:cNvPr id="2431" name="Google Shape;2431;p92"/>
            <p:cNvGrpSpPr/>
            <p:nvPr/>
          </p:nvGrpSpPr>
          <p:grpSpPr>
            <a:xfrm>
              <a:off x="3595650" y="477875"/>
              <a:ext cx="1952700" cy="1405413"/>
              <a:chOff x="3595650" y="1403475"/>
              <a:chExt cx="1952700" cy="1405413"/>
            </a:xfrm>
          </p:grpSpPr>
          <p:sp>
            <p:nvSpPr>
              <p:cNvPr id="2432" name="Google Shape;2432;p92"/>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92"/>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2434" name="Google Shape;2434;p92"/>
              <p:cNvGrpSpPr/>
              <p:nvPr/>
            </p:nvGrpSpPr>
            <p:grpSpPr>
              <a:xfrm>
                <a:off x="3595650" y="2323188"/>
                <a:ext cx="1952700" cy="485700"/>
                <a:chOff x="3595650" y="2377325"/>
                <a:chExt cx="1952700" cy="485700"/>
              </a:xfrm>
            </p:grpSpPr>
            <p:sp>
              <p:nvSpPr>
                <p:cNvPr id="2435" name="Google Shape;2435;p92"/>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6" name="Google Shape;2436;p92"/>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2437" name="Google Shape;2437;p92"/>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92"/>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92"/>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0" name="Google Shape;2440;p92"/>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2441" name="Google Shape;2441;p92"/>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2442" name="Google Shape;2442;p92"/>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2443" name="Google Shape;2443;p92"/>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2444" name="Google Shape;2444;p92"/>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2445" name="Google Shape;2445;p92"/>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92"/>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7" name="Google Shape;2447;p92"/>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448" name="Google Shape;2448;p92"/>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pic>
        <p:nvPicPr>
          <p:cNvPr id="2449" name="Google Shape;2449;p92"/>
          <p:cNvPicPr preferRelativeResize="0"/>
          <p:nvPr/>
        </p:nvPicPr>
        <p:blipFill>
          <a:blip r:embed="rId11">
            <a:alphaModFix/>
          </a:blip>
          <a:stretch>
            <a:fillRect/>
          </a:stretch>
        </p:blipFill>
        <p:spPr>
          <a:xfrm>
            <a:off x="3749576" y="569076"/>
            <a:ext cx="548375" cy="548375"/>
          </a:xfrm>
          <a:prstGeom prst="rect">
            <a:avLst/>
          </a:prstGeom>
          <a:noFill/>
          <a:ln>
            <a:noFill/>
          </a:ln>
        </p:spPr>
      </p:pic>
      <p:pic>
        <p:nvPicPr>
          <p:cNvPr id="2450" name="Google Shape;2450;p92"/>
          <p:cNvPicPr preferRelativeResize="0"/>
          <p:nvPr/>
        </p:nvPicPr>
        <p:blipFill>
          <a:blip r:embed="rId12">
            <a:alphaModFix/>
          </a:blip>
          <a:stretch>
            <a:fillRect/>
          </a:stretch>
        </p:blipFill>
        <p:spPr>
          <a:xfrm>
            <a:off x="3749577" y="1440250"/>
            <a:ext cx="630936" cy="630936"/>
          </a:xfrm>
          <a:prstGeom prst="rect">
            <a:avLst/>
          </a:prstGeom>
          <a:noFill/>
          <a:ln>
            <a:noFill/>
          </a:ln>
        </p:spPr>
      </p:pic>
      <p:pic>
        <p:nvPicPr>
          <p:cNvPr id="2451" name="Google Shape;2451;p92"/>
          <p:cNvPicPr preferRelativeResize="0"/>
          <p:nvPr/>
        </p:nvPicPr>
        <p:blipFill>
          <a:blip r:embed="rId13">
            <a:alphaModFix/>
          </a:blip>
          <a:stretch>
            <a:fillRect/>
          </a:stretch>
        </p:blipFill>
        <p:spPr>
          <a:xfrm>
            <a:off x="4674027" y="1451925"/>
            <a:ext cx="630936" cy="630936"/>
          </a:xfrm>
          <a:prstGeom prst="rect">
            <a:avLst/>
          </a:prstGeom>
          <a:noFill/>
          <a:ln>
            <a:noFill/>
          </a:ln>
        </p:spPr>
      </p:pic>
      <p:sp>
        <p:nvSpPr>
          <p:cNvPr id="2452" name="Google Shape;2452;p92"/>
          <p:cNvSpPr txBox="1"/>
          <p:nvPr/>
        </p:nvSpPr>
        <p:spPr>
          <a:xfrm>
            <a:off x="3760350" y="2033138"/>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2453" name="Google Shape;2453;p92"/>
          <p:cNvSpPr txBox="1"/>
          <p:nvPr/>
        </p:nvSpPr>
        <p:spPr>
          <a:xfrm>
            <a:off x="4674050" y="2033138"/>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2454" name="Google Shape;2454;p92"/>
          <p:cNvSpPr txBox="1"/>
          <p:nvPr/>
        </p:nvSpPr>
        <p:spPr>
          <a:xfrm>
            <a:off x="3760363" y="1067450"/>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Chat</a:t>
            </a:r>
            <a:endParaRPr sz="900"/>
          </a:p>
        </p:txBody>
      </p:sp>
      <p:sp>
        <p:nvSpPr>
          <p:cNvPr id="2455" name="Google Shape;2455;p92"/>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pic>
        <p:nvPicPr>
          <p:cNvPr id="2456" name="Google Shape;2456;p92"/>
          <p:cNvPicPr preferRelativeResize="0"/>
          <p:nvPr/>
        </p:nvPicPr>
        <p:blipFill>
          <a:blip r:embed="rId14">
            <a:alphaModFix/>
          </a:blip>
          <a:stretch>
            <a:fillRect/>
          </a:stretch>
        </p:blipFill>
        <p:spPr>
          <a:xfrm>
            <a:off x="4674025" y="562000"/>
            <a:ext cx="526800" cy="518322"/>
          </a:xfrm>
          <a:prstGeom prst="rect">
            <a:avLst/>
          </a:prstGeom>
          <a:noFill/>
          <a:ln>
            <a:noFill/>
          </a:ln>
        </p:spPr>
      </p:pic>
      <p:sp>
        <p:nvSpPr>
          <p:cNvPr id="2457" name="Google Shape;2457;p92"/>
          <p:cNvSpPr txBox="1"/>
          <p:nvPr/>
        </p:nvSpPr>
        <p:spPr>
          <a:xfrm>
            <a:off x="4628305" y="1131813"/>
            <a:ext cx="722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Cancel Swap</a:t>
            </a:r>
            <a:endParaRPr sz="900"/>
          </a:p>
        </p:txBody>
      </p:sp>
      <p:sp>
        <p:nvSpPr>
          <p:cNvPr id="2458" name="Google Shape;2458;p92"/>
          <p:cNvSpPr/>
          <p:nvPr/>
        </p:nvSpPr>
        <p:spPr>
          <a:xfrm>
            <a:off x="3951613" y="1423888"/>
            <a:ext cx="722400" cy="6870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9" name="Google Shape;2459;p92"/>
          <p:cNvGrpSpPr/>
          <p:nvPr/>
        </p:nvGrpSpPr>
        <p:grpSpPr>
          <a:xfrm>
            <a:off x="3596550" y="4284550"/>
            <a:ext cx="1950900" cy="360000"/>
            <a:chOff x="3596550" y="4284550"/>
            <a:chExt cx="1950900" cy="360000"/>
          </a:xfrm>
        </p:grpSpPr>
        <p:sp>
          <p:nvSpPr>
            <p:cNvPr id="2460" name="Google Shape;2460;p92"/>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1" name="Google Shape;2461;p92"/>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462" name="Google Shape;2462;p92"/>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463" name="Google Shape;2463;p92"/>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464" name="Google Shape;2464;p92"/>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465" name="Google Shape;2465;p92"/>
            <p:cNvPicPr preferRelativeResize="0"/>
            <p:nvPr/>
          </p:nvPicPr>
          <p:blipFill>
            <a:blip r:embed="rId8">
              <a:alphaModFix/>
            </a:blip>
            <a:stretch>
              <a:fillRect/>
            </a:stretch>
          </p:blipFill>
          <p:spPr>
            <a:xfrm>
              <a:off x="4426998" y="4357427"/>
              <a:ext cx="228975" cy="228975"/>
            </a:xfrm>
            <a:prstGeom prst="rect">
              <a:avLst/>
            </a:prstGeom>
            <a:noFill/>
            <a:ln>
              <a:noFill/>
            </a:ln>
          </p:spPr>
        </p:pic>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9" name="Shape 2469"/>
        <p:cNvGrpSpPr/>
        <p:nvPr/>
      </p:nvGrpSpPr>
      <p:grpSpPr>
        <a:xfrm>
          <a:off x="0" y="0"/>
          <a:ext cx="0" cy="0"/>
          <a:chOff x="0" y="0"/>
          <a:chExt cx="0" cy="0"/>
        </a:xfrm>
      </p:grpSpPr>
      <p:sp>
        <p:nvSpPr>
          <p:cNvPr id="2470" name="Google Shape;2470;p93"/>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Support option with live help available</a:t>
            </a:r>
            <a:endParaRPr/>
          </a:p>
        </p:txBody>
      </p:sp>
      <p:sp>
        <p:nvSpPr>
          <p:cNvPr id="2471" name="Google Shape;2471;p93"/>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A chat thread will be available to communicate with support team member</a:t>
            </a:r>
            <a:endParaRPr sz="900"/>
          </a:p>
        </p:txBody>
      </p:sp>
      <p:pic>
        <p:nvPicPr>
          <p:cNvPr id="2472" name="Google Shape;2472;p9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473" name="Google Shape;2473;p9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93"/>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475" name="Google Shape;2475;p93"/>
          <p:cNvSpPr txBox="1"/>
          <p:nvPr/>
        </p:nvSpPr>
        <p:spPr>
          <a:xfrm>
            <a:off x="3560249" y="421088"/>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2476" name="Google Shape;2476;p93"/>
          <p:cNvSpPr/>
          <p:nvPr/>
        </p:nvSpPr>
        <p:spPr>
          <a:xfrm>
            <a:off x="3596825" y="3486200"/>
            <a:ext cx="1950900" cy="75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Keyboard</a:t>
            </a:r>
            <a:endParaRPr/>
          </a:p>
        </p:txBody>
      </p:sp>
      <p:sp>
        <p:nvSpPr>
          <p:cNvPr id="2477" name="Google Shape;2477;p93"/>
          <p:cNvSpPr/>
          <p:nvPr/>
        </p:nvSpPr>
        <p:spPr>
          <a:xfrm>
            <a:off x="3596825" y="3203300"/>
            <a:ext cx="1950900" cy="2829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93"/>
          <p:cNvSpPr/>
          <p:nvPr/>
        </p:nvSpPr>
        <p:spPr>
          <a:xfrm>
            <a:off x="3707225" y="3249450"/>
            <a:ext cx="1519800" cy="194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Type text here</a:t>
            </a:r>
            <a:endParaRPr sz="900"/>
          </a:p>
        </p:txBody>
      </p:sp>
      <p:sp>
        <p:nvSpPr>
          <p:cNvPr id="2479" name="Google Shape;2479;p93"/>
          <p:cNvSpPr/>
          <p:nvPr/>
        </p:nvSpPr>
        <p:spPr>
          <a:xfrm>
            <a:off x="5330825" y="3273350"/>
            <a:ext cx="121200" cy="142800"/>
          </a:xfrm>
          <a:prstGeom prst="up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93"/>
          <p:cNvSpPr/>
          <p:nvPr/>
        </p:nvSpPr>
        <p:spPr>
          <a:xfrm rot="5400000">
            <a:off x="4112850" y="290700"/>
            <a:ext cx="253200" cy="1285800"/>
          </a:xfrm>
          <a:prstGeom prst="round2SameRect">
            <a:avLst>
              <a:gd fmla="val 16667" name="adj1"/>
              <a:gd fmla="val 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93"/>
          <p:cNvSpPr/>
          <p:nvPr/>
        </p:nvSpPr>
        <p:spPr>
          <a:xfrm rot="-5400000">
            <a:off x="4777950" y="820500"/>
            <a:ext cx="253200" cy="12858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93"/>
          <p:cNvSpPr/>
          <p:nvPr/>
        </p:nvSpPr>
        <p:spPr>
          <a:xfrm rot="-5400000">
            <a:off x="4777950" y="1281225"/>
            <a:ext cx="253200" cy="12858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93"/>
          <p:cNvSpPr/>
          <p:nvPr/>
        </p:nvSpPr>
        <p:spPr>
          <a:xfrm rot="5400000">
            <a:off x="4112850" y="1796863"/>
            <a:ext cx="253200" cy="1285800"/>
          </a:xfrm>
          <a:prstGeom prst="round2SameRect">
            <a:avLst>
              <a:gd fmla="val 16667" name="adj1"/>
              <a:gd fmla="val 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93"/>
          <p:cNvSpPr/>
          <p:nvPr/>
        </p:nvSpPr>
        <p:spPr>
          <a:xfrm rot="-5400000">
            <a:off x="4777950" y="2312500"/>
            <a:ext cx="253200" cy="12858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93"/>
          <p:cNvSpPr txBox="1"/>
          <p:nvPr/>
        </p:nvSpPr>
        <p:spPr>
          <a:xfrm>
            <a:off x="4219350" y="1515500"/>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2486" name="Google Shape;2486;p93"/>
          <p:cNvSpPr txBox="1"/>
          <p:nvPr/>
        </p:nvSpPr>
        <p:spPr>
          <a:xfrm>
            <a:off x="3554250" y="1001750"/>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2487" name="Google Shape;2487;p93"/>
          <p:cNvSpPr txBox="1"/>
          <p:nvPr/>
        </p:nvSpPr>
        <p:spPr>
          <a:xfrm>
            <a:off x="4219350" y="1987088"/>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2488" name="Google Shape;2488;p93"/>
          <p:cNvSpPr txBox="1"/>
          <p:nvPr/>
        </p:nvSpPr>
        <p:spPr>
          <a:xfrm>
            <a:off x="3554250" y="2500413"/>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2489" name="Google Shape;2489;p93"/>
          <p:cNvSpPr txBox="1"/>
          <p:nvPr/>
        </p:nvSpPr>
        <p:spPr>
          <a:xfrm>
            <a:off x="4219350" y="2993313"/>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First Name Last Initial Date &amp; Time</a:t>
            </a:r>
            <a:endParaRPr sz="600"/>
          </a:p>
        </p:txBody>
      </p:sp>
      <p:sp>
        <p:nvSpPr>
          <p:cNvPr id="2490" name="Google Shape;2490;p93"/>
          <p:cNvSpPr txBox="1"/>
          <p:nvPr/>
        </p:nvSpPr>
        <p:spPr>
          <a:xfrm>
            <a:off x="3596825" y="770888"/>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sp>
        <p:nvSpPr>
          <p:cNvPr id="2491" name="Google Shape;2491;p93"/>
          <p:cNvSpPr txBox="1"/>
          <p:nvPr/>
        </p:nvSpPr>
        <p:spPr>
          <a:xfrm>
            <a:off x="4261650" y="1302263"/>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sp>
        <p:nvSpPr>
          <p:cNvPr id="2492" name="Google Shape;2492;p93"/>
          <p:cNvSpPr txBox="1"/>
          <p:nvPr/>
        </p:nvSpPr>
        <p:spPr>
          <a:xfrm>
            <a:off x="4261650" y="1751075"/>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sp>
        <p:nvSpPr>
          <p:cNvPr id="2493" name="Google Shape;2493;p93"/>
          <p:cNvSpPr txBox="1"/>
          <p:nvPr/>
        </p:nvSpPr>
        <p:spPr>
          <a:xfrm>
            <a:off x="3596825" y="2254413"/>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sp>
        <p:nvSpPr>
          <p:cNvPr id="2494" name="Google Shape;2494;p93"/>
          <p:cNvSpPr txBox="1"/>
          <p:nvPr/>
        </p:nvSpPr>
        <p:spPr>
          <a:xfrm>
            <a:off x="4261650" y="2758225"/>
            <a:ext cx="13704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Blah blah hi, this time blah message</a:t>
            </a:r>
            <a:endParaRPr sz="600"/>
          </a:p>
        </p:txBody>
      </p:sp>
      <p:grpSp>
        <p:nvGrpSpPr>
          <p:cNvPr id="2495" name="Google Shape;2495;p93"/>
          <p:cNvGrpSpPr/>
          <p:nvPr/>
        </p:nvGrpSpPr>
        <p:grpSpPr>
          <a:xfrm>
            <a:off x="3596550" y="4284550"/>
            <a:ext cx="1950900" cy="360000"/>
            <a:chOff x="3596550" y="4284550"/>
            <a:chExt cx="1950900" cy="360000"/>
          </a:xfrm>
        </p:grpSpPr>
        <p:sp>
          <p:nvSpPr>
            <p:cNvPr id="2496" name="Google Shape;2496;p93"/>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97" name="Google Shape;2497;p93"/>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498" name="Google Shape;2498;p93"/>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499" name="Google Shape;2499;p93"/>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500" name="Google Shape;2500;p93"/>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501" name="Google Shape;2501;p93"/>
            <p:cNvPicPr preferRelativeResize="0"/>
            <p:nvPr/>
          </p:nvPicPr>
          <p:blipFill>
            <a:blip r:embed="rId8">
              <a:alphaModFix/>
            </a:blip>
            <a:stretch>
              <a:fillRect/>
            </a:stretch>
          </p:blipFill>
          <p:spPr>
            <a:xfrm>
              <a:off x="4426998" y="4357427"/>
              <a:ext cx="228975" cy="228975"/>
            </a:xfrm>
            <a:prstGeom prst="rect">
              <a:avLst/>
            </a:prstGeom>
            <a:noFill/>
            <a:ln>
              <a:noFill/>
            </a:ln>
          </p:spPr>
        </p:pic>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5" name="Shape 2505"/>
        <p:cNvGrpSpPr/>
        <p:nvPr/>
      </p:nvGrpSpPr>
      <p:grpSpPr>
        <a:xfrm>
          <a:off x="0" y="0"/>
          <a:ext cx="0" cy="0"/>
          <a:chOff x="0" y="0"/>
          <a:chExt cx="0" cy="0"/>
        </a:xfrm>
      </p:grpSpPr>
      <p:pic>
        <p:nvPicPr>
          <p:cNvPr id="2506" name="Google Shape;2506;p9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507" name="Google Shape;2507;p94"/>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Support option, live help unavailable</a:t>
            </a:r>
            <a:endParaRPr/>
          </a:p>
        </p:txBody>
      </p:sp>
      <p:sp>
        <p:nvSpPr>
          <p:cNvPr id="2508" name="Google Shape;2508;p94"/>
          <p:cNvSpPr txBox="1"/>
          <p:nvPr/>
        </p:nvSpPr>
        <p:spPr>
          <a:xfrm>
            <a:off x="280750" y="996200"/>
            <a:ext cx="2649900" cy="4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A message will be submitted that will be received through admin dashboard for a future response.</a:t>
            </a:r>
            <a:endParaRPr sz="900"/>
          </a:p>
        </p:txBody>
      </p:sp>
      <p:pic>
        <p:nvPicPr>
          <p:cNvPr id="2509" name="Google Shape;2509;p94"/>
          <p:cNvPicPr preferRelativeResize="0"/>
          <p:nvPr/>
        </p:nvPicPr>
        <p:blipFill>
          <a:blip r:embed="rId4">
            <a:alphaModFix/>
          </a:blip>
          <a:stretch>
            <a:fillRect/>
          </a:stretch>
        </p:blipFill>
        <p:spPr>
          <a:xfrm>
            <a:off x="3596550" y="700476"/>
            <a:ext cx="1950899" cy="3132238"/>
          </a:xfrm>
          <a:prstGeom prst="rect">
            <a:avLst/>
          </a:prstGeom>
          <a:noFill/>
          <a:ln>
            <a:noFill/>
          </a:ln>
        </p:spPr>
      </p:pic>
      <p:sp>
        <p:nvSpPr>
          <p:cNvPr id="2510" name="Google Shape;2510;p94"/>
          <p:cNvSpPr txBox="1"/>
          <p:nvPr/>
        </p:nvSpPr>
        <p:spPr>
          <a:xfrm>
            <a:off x="4217400" y="3890938"/>
            <a:ext cx="7092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t>FAQs</a:t>
            </a:r>
            <a:endParaRPr sz="1200" u="sng"/>
          </a:p>
        </p:txBody>
      </p:sp>
      <p:grpSp>
        <p:nvGrpSpPr>
          <p:cNvPr id="2511" name="Google Shape;2511;p94"/>
          <p:cNvGrpSpPr/>
          <p:nvPr/>
        </p:nvGrpSpPr>
        <p:grpSpPr>
          <a:xfrm>
            <a:off x="3596550" y="4284550"/>
            <a:ext cx="1950900" cy="360000"/>
            <a:chOff x="3596550" y="4284550"/>
            <a:chExt cx="1950900" cy="360000"/>
          </a:xfrm>
        </p:grpSpPr>
        <p:sp>
          <p:nvSpPr>
            <p:cNvPr id="2512" name="Google Shape;2512;p94"/>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3" name="Google Shape;2513;p94"/>
            <p:cNvPicPr preferRelativeResize="0"/>
            <p:nvPr/>
          </p:nvPicPr>
          <p:blipFill>
            <a:blip r:embed="rId5">
              <a:alphaModFix/>
            </a:blip>
            <a:stretch>
              <a:fillRect/>
            </a:stretch>
          </p:blipFill>
          <p:spPr>
            <a:xfrm flipH="1">
              <a:off x="3707750" y="4357425"/>
              <a:ext cx="210300" cy="210300"/>
            </a:xfrm>
            <a:prstGeom prst="rect">
              <a:avLst/>
            </a:prstGeom>
            <a:noFill/>
            <a:ln>
              <a:noFill/>
            </a:ln>
          </p:spPr>
        </p:pic>
        <p:pic>
          <p:nvPicPr>
            <p:cNvPr id="2514" name="Google Shape;2514;p94"/>
            <p:cNvPicPr preferRelativeResize="0"/>
            <p:nvPr/>
          </p:nvPicPr>
          <p:blipFill>
            <a:blip r:embed="rId6">
              <a:alphaModFix/>
            </a:blip>
            <a:stretch>
              <a:fillRect/>
            </a:stretch>
          </p:blipFill>
          <p:spPr>
            <a:xfrm>
              <a:off x="5164921" y="4363726"/>
              <a:ext cx="210300" cy="208074"/>
            </a:xfrm>
            <a:prstGeom prst="rect">
              <a:avLst/>
            </a:prstGeom>
            <a:noFill/>
            <a:ln>
              <a:noFill/>
            </a:ln>
          </p:spPr>
        </p:pic>
        <p:pic>
          <p:nvPicPr>
            <p:cNvPr id="2515" name="Google Shape;2515;p94"/>
            <p:cNvPicPr preferRelativeResize="0"/>
            <p:nvPr/>
          </p:nvPicPr>
          <p:blipFill>
            <a:blip r:embed="rId7">
              <a:alphaModFix/>
            </a:blip>
            <a:stretch>
              <a:fillRect/>
            </a:stretch>
          </p:blipFill>
          <p:spPr>
            <a:xfrm>
              <a:off x="4067375" y="4357433"/>
              <a:ext cx="210300" cy="214994"/>
            </a:xfrm>
            <a:prstGeom prst="rect">
              <a:avLst/>
            </a:prstGeom>
            <a:noFill/>
            <a:ln>
              <a:noFill/>
            </a:ln>
          </p:spPr>
        </p:pic>
        <p:pic>
          <p:nvPicPr>
            <p:cNvPr id="2516" name="Google Shape;2516;p94"/>
            <p:cNvPicPr preferRelativeResize="0"/>
            <p:nvPr/>
          </p:nvPicPr>
          <p:blipFill>
            <a:blip r:embed="rId8">
              <a:alphaModFix/>
            </a:blip>
            <a:stretch>
              <a:fillRect/>
            </a:stretch>
          </p:blipFill>
          <p:spPr>
            <a:xfrm>
              <a:off x="4822339" y="4357425"/>
              <a:ext cx="228975" cy="230175"/>
            </a:xfrm>
            <a:prstGeom prst="rect">
              <a:avLst/>
            </a:prstGeom>
            <a:noFill/>
            <a:ln>
              <a:noFill/>
            </a:ln>
          </p:spPr>
        </p:pic>
        <p:pic>
          <p:nvPicPr>
            <p:cNvPr id="2517" name="Google Shape;2517;p94"/>
            <p:cNvPicPr preferRelativeResize="0"/>
            <p:nvPr/>
          </p:nvPicPr>
          <p:blipFill>
            <a:blip r:embed="rId9">
              <a:alphaModFix/>
            </a:blip>
            <a:stretch>
              <a:fillRect/>
            </a:stretch>
          </p:blipFill>
          <p:spPr>
            <a:xfrm>
              <a:off x="4426998" y="4357427"/>
              <a:ext cx="228975" cy="228975"/>
            </a:xfrm>
            <a:prstGeom prst="rect">
              <a:avLst/>
            </a:prstGeom>
            <a:noFill/>
            <a:ln>
              <a:noFill/>
            </a:ln>
          </p:spPr>
        </p:pic>
      </p:grpSp>
      <p:sp>
        <p:nvSpPr>
          <p:cNvPr id="2518" name="Google Shape;2518;p94"/>
          <p:cNvSpPr txBox="1"/>
          <p:nvPr/>
        </p:nvSpPr>
        <p:spPr>
          <a:xfrm>
            <a:off x="3679050" y="350150"/>
            <a:ext cx="1785900" cy="4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Support is currently offline, please submit a contact form below</a:t>
            </a:r>
            <a:endParaRPr sz="7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2" name="Shape 2522"/>
        <p:cNvGrpSpPr/>
        <p:nvPr/>
      </p:nvGrpSpPr>
      <p:grpSpPr>
        <a:xfrm>
          <a:off x="0" y="0"/>
          <a:ext cx="0" cy="0"/>
          <a:chOff x="0" y="0"/>
          <a:chExt cx="0" cy="0"/>
        </a:xfrm>
      </p:grpSpPr>
      <p:sp>
        <p:nvSpPr>
          <p:cNvPr id="2523" name="Google Shape;2523;p9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u="sng"/>
              <a:t>End Crew </a:t>
            </a:r>
            <a:r>
              <a:rPr lang="en" sz="4800" u="sng"/>
              <a:t>Resources</a:t>
            </a:r>
            <a:endParaRPr sz="48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7" name="Shape 2527"/>
        <p:cNvGrpSpPr/>
        <p:nvPr/>
      </p:nvGrpSpPr>
      <p:grpSpPr>
        <a:xfrm>
          <a:off x="0" y="0"/>
          <a:ext cx="0" cy="0"/>
          <a:chOff x="0" y="0"/>
          <a:chExt cx="0" cy="0"/>
        </a:xfrm>
      </p:grpSpPr>
      <p:sp>
        <p:nvSpPr>
          <p:cNvPr id="2528" name="Google Shape;2528;p9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u="sng"/>
              <a:t>Chief </a:t>
            </a:r>
            <a:r>
              <a:rPr lang="en" sz="4800" u="sng"/>
              <a:t>Resources</a:t>
            </a:r>
            <a:endParaRPr sz="48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2" name="Shape 2532"/>
        <p:cNvGrpSpPr/>
        <p:nvPr/>
      </p:nvGrpSpPr>
      <p:grpSpPr>
        <a:xfrm>
          <a:off x="0" y="0"/>
          <a:ext cx="0" cy="0"/>
          <a:chOff x="0" y="0"/>
          <a:chExt cx="0" cy="0"/>
        </a:xfrm>
      </p:grpSpPr>
      <p:sp>
        <p:nvSpPr>
          <p:cNvPr id="2533" name="Google Shape;2533;p97"/>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Viewing resources page (Chief)</a:t>
            </a:r>
            <a:endParaRPr/>
          </a:p>
        </p:txBody>
      </p:sp>
      <p:sp>
        <p:nvSpPr>
          <p:cNvPr id="2534" name="Google Shape;2534;p97"/>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The resources link will take a user to a page that offers additional resources to communicate with customers, corporate and additional resources.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The Chief will have the following additional resources: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Checklist</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Upload photos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Damage report</a:t>
            </a:r>
            <a:endParaRPr sz="900">
              <a:solidFill>
                <a:schemeClr val="dk1"/>
              </a:solidFill>
            </a:endParaRPr>
          </a:p>
        </p:txBody>
      </p:sp>
      <p:pic>
        <p:nvPicPr>
          <p:cNvPr id="2535" name="Google Shape;2535;p9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536" name="Google Shape;2536;p97"/>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2537" name="Google Shape;2537;p97"/>
          <p:cNvGrpSpPr/>
          <p:nvPr/>
        </p:nvGrpSpPr>
        <p:grpSpPr>
          <a:xfrm>
            <a:off x="3586200" y="2998825"/>
            <a:ext cx="1950900" cy="320100"/>
            <a:chOff x="3586200" y="3404100"/>
            <a:chExt cx="1950900" cy="320100"/>
          </a:xfrm>
        </p:grpSpPr>
        <p:sp>
          <p:nvSpPr>
            <p:cNvPr id="2538" name="Google Shape;2538;p97"/>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2539" name="Google Shape;2539;p97"/>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0" name="Google Shape;2540;p97"/>
          <p:cNvGrpSpPr/>
          <p:nvPr/>
        </p:nvGrpSpPr>
        <p:grpSpPr>
          <a:xfrm>
            <a:off x="3596550" y="4284550"/>
            <a:ext cx="1950900" cy="360000"/>
            <a:chOff x="3596550" y="4284550"/>
            <a:chExt cx="1950900" cy="360000"/>
          </a:xfrm>
        </p:grpSpPr>
        <p:sp>
          <p:nvSpPr>
            <p:cNvPr id="2541" name="Google Shape;2541;p9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2" name="Google Shape;2542;p97"/>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543" name="Google Shape;2543;p9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544" name="Google Shape;2544;p97"/>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545" name="Google Shape;2545;p97"/>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546" name="Google Shape;2546;p97"/>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2547" name="Google Shape;2547;p97"/>
          <p:cNvGrpSpPr/>
          <p:nvPr/>
        </p:nvGrpSpPr>
        <p:grpSpPr>
          <a:xfrm>
            <a:off x="3595650" y="477875"/>
            <a:ext cx="1952700" cy="1405413"/>
            <a:chOff x="3595650" y="477875"/>
            <a:chExt cx="1952700" cy="1405413"/>
          </a:xfrm>
        </p:grpSpPr>
        <p:grpSp>
          <p:nvGrpSpPr>
            <p:cNvPr id="2548" name="Google Shape;2548;p97"/>
            <p:cNvGrpSpPr/>
            <p:nvPr/>
          </p:nvGrpSpPr>
          <p:grpSpPr>
            <a:xfrm>
              <a:off x="3595650" y="477875"/>
              <a:ext cx="1952700" cy="1405413"/>
              <a:chOff x="3595650" y="1403475"/>
              <a:chExt cx="1952700" cy="1405413"/>
            </a:xfrm>
          </p:grpSpPr>
          <p:sp>
            <p:nvSpPr>
              <p:cNvPr id="2549" name="Google Shape;2549;p97"/>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97"/>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2551" name="Google Shape;2551;p97"/>
              <p:cNvGrpSpPr/>
              <p:nvPr/>
            </p:nvGrpSpPr>
            <p:grpSpPr>
              <a:xfrm>
                <a:off x="3595650" y="2323188"/>
                <a:ext cx="1952700" cy="485700"/>
                <a:chOff x="3595650" y="2377325"/>
                <a:chExt cx="1952700" cy="485700"/>
              </a:xfrm>
            </p:grpSpPr>
            <p:sp>
              <p:nvSpPr>
                <p:cNvPr id="2552" name="Google Shape;2552;p97"/>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3" name="Google Shape;2553;p97"/>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2554" name="Google Shape;2554;p97"/>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97"/>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97"/>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7" name="Google Shape;2557;p97"/>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2558" name="Google Shape;2558;p97"/>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2559" name="Google Shape;2559;p97"/>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2560" name="Google Shape;2560;p97"/>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2561" name="Google Shape;2561;p97"/>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2562" name="Google Shape;2562;p97"/>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97"/>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4" name="Google Shape;2564;p9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565" name="Google Shape;2565;p97"/>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pic>
        <p:nvPicPr>
          <p:cNvPr id="2566" name="Google Shape;2566;p97"/>
          <p:cNvPicPr preferRelativeResize="0"/>
          <p:nvPr/>
        </p:nvPicPr>
        <p:blipFill>
          <a:blip r:embed="rId11">
            <a:alphaModFix/>
          </a:blip>
          <a:stretch>
            <a:fillRect/>
          </a:stretch>
        </p:blipFill>
        <p:spPr>
          <a:xfrm>
            <a:off x="4715314" y="571101"/>
            <a:ext cx="548375" cy="548375"/>
          </a:xfrm>
          <a:prstGeom prst="rect">
            <a:avLst/>
          </a:prstGeom>
          <a:noFill/>
          <a:ln>
            <a:noFill/>
          </a:ln>
        </p:spPr>
      </p:pic>
      <p:sp>
        <p:nvSpPr>
          <p:cNvPr id="2567" name="Google Shape;2567;p97"/>
          <p:cNvSpPr txBox="1"/>
          <p:nvPr/>
        </p:nvSpPr>
        <p:spPr>
          <a:xfrm>
            <a:off x="3744738" y="1941900"/>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Upload Photos</a:t>
            </a:r>
            <a:endParaRPr sz="900"/>
          </a:p>
        </p:txBody>
      </p:sp>
      <p:pic>
        <p:nvPicPr>
          <p:cNvPr id="2568" name="Google Shape;2568;p97"/>
          <p:cNvPicPr preferRelativeResize="0"/>
          <p:nvPr/>
        </p:nvPicPr>
        <p:blipFill rotWithShape="1">
          <a:blip r:embed="rId12">
            <a:alphaModFix/>
          </a:blip>
          <a:srcRect b="16135" l="0" r="13845" t="0"/>
          <a:stretch/>
        </p:blipFill>
        <p:spPr>
          <a:xfrm>
            <a:off x="3801650" y="1453213"/>
            <a:ext cx="526800" cy="526800"/>
          </a:xfrm>
          <a:prstGeom prst="rect">
            <a:avLst/>
          </a:prstGeom>
          <a:noFill/>
          <a:ln>
            <a:noFill/>
          </a:ln>
        </p:spPr>
      </p:pic>
      <p:pic>
        <p:nvPicPr>
          <p:cNvPr id="2569" name="Google Shape;2569;p97"/>
          <p:cNvPicPr preferRelativeResize="0"/>
          <p:nvPr/>
        </p:nvPicPr>
        <p:blipFill>
          <a:blip r:embed="rId13">
            <a:alphaModFix/>
          </a:blip>
          <a:stretch>
            <a:fillRect/>
          </a:stretch>
        </p:blipFill>
        <p:spPr>
          <a:xfrm>
            <a:off x="4674074" y="1418825"/>
            <a:ext cx="589625" cy="589625"/>
          </a:xfrm>
          <a:prstGeom prst="rect">
            <a:avLst/>
          </a:prstGeom>
          <a:noFill/>
          <a:ln>
            <a:noFill/>
          </a:ln>
        </p:spPr>
      </p:pic>
      <p:pic>
        <p:nvPicPr>
          <p:cNvPr id="2570" name="Google Shape;2570;p97"/>
          <p:cNvPicPr preferRelativeResize="0"/>
          <p:nvPr/>
        </p:nvPicPr>
        <p:blipFill>
          <a:blip r:embed="rId14">
            <a:alphaModFix/>
          </a:blip>
          <a:stretch>
            <a:fillRect/>
          </a:stretch>
        </p:blipFill>
        <p:spPr>
          <a:xfrm>
            <a:off x="3702861" y="468899"/>
            <a:ext cx="724378" cy="736200"/>
          </a:xfrm>
          <a:prstGeom prst="rect">
            <a:avLst/>
          </a:prstGeom>
          <a:noFill/>
          <a:ln>
            <a:noFill/>
          </a:ln>
        </p:spPr>
      </p:pic>
      <p:pic>
        <p:nvPicPr>
          <p:cNvPr id="2571" name="Google Shape;2571;p97"/>
          <p:cNvPicPr preferRelativeResize="0"/>
          <p:nvPr/>
        </p:nvPicPr>
        <p:blipFill>
          <a:blip r:embed="rId15">
            <a:alphaModFix/>
          </a:blip>
          <a:stretch>
            <a:fillRect/>
          </a:stretch>
        </p:blipFill>
        <p:spPr>
          <a:xfrm>
            <a:off x="4674040" y="2368401"/>
            <a:ext cx="630936" cy="630936"/>
          </a:xfrm>
          <a:prstGeom prst="rect">
            <a:avLst/>
          </a:prstGeom>
          <a:noFill/>
          <a:ln>
            <a:noFill/>
          </a:ln>
        </p:spPr>
      </p:pic>
      <p:pic>
        <p:nvPicPr>
          <p:cNvPr id="2572" name="Google Shape;2572;p97"/>
          <p:cNvPicPr preferRelativeResize="0"/>
          <p:nvPr/>
        </p:nvPicPr>
        <p:blipFill>
          <a:blip r:embed="rId16">
            <a:alphaModFix/>
          </a:blip>
          <a:stretch>
            <a:fillRect/>
          </a:stretch>
        </p:blipFill>
        <p:spPr>
          <a:xfrm>
            <a:off x="3779977" y="3143814"/>
            <a:ext cx="630936" cy="630936"/>
          </a:xfrm>
          <a:prstGeom prst="rect">
            <a:avLst/>
          </a:prstGeom>
          <a:noFill/>
          <a:ln>
            <a:noFill/>
          </a:ln>
        </p:spPr>
      </p:pic>
      <p:sp>
        <p:nvSpPr>
          <p:cNvPr id="2573" name="Google Shape;2573;p97"/>
          <p:cNvSpPr txBox="1"/>
          <p:nvPr/>
        </p:nvSpPr>
        <p:spPr>
          <a:xfrm>
            <a:off x="4726100" y="2972039"/>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2574" name="Google Shape;2574;p97"/>
          <p:cNvSpPr txBox="1"/>
          <p:nvPr/>
        </p:nvSpPr>
        <p:spPr>
          <a:xfrm>
            <a:off x="3780000" y="3725026"/>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2575" name="Google Shape;2575;p97"/>
          <p:cNvSpPr txBox="1"/>
          <p:nvPr/>
        </p:nvSpPr>
        <p:spPr>
          <a:xfrm>
            <a:off x="3714350" y="1067200"/>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Checklist</a:t>
            </a:r>
            <a:endParaRPr sz="900"/>
          </a:p>
        </p:txBody>
      </p:sp>
      <p:sp>
        <p:nvSpPr>
          <p:cNvPr id="2576" name="Google Shape;2576;p97"/>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pic>
        <p:nvPicPr>
          <p:cNvPr id="2577" name="Google Shape;2577;p97"/>
          <p:cNvPicPr preferRelativeResize="0"/>
          <p:nvPr/>
        </p:nvPicPr>
        <p:blipFill>
          <a:blip r:embed="rId17">
            <a:alphaModFix/>
          </a:blip>
          <a:stretch>
            <a:fillRect/>
          </a:stretch>
        </p:blipFill>
        <p:spPr>
          <a:xfrm>
            <a:off x="3832050" y="2388650"/>
            <a:ext cx="526800" cy="518322"/>
          </a:xfrm>
          <a:prstGeom prst="rect">
            <a:avLst/>
          </a:prstGeom>
          <a:noFill/>
          <a:ln>
            <a:noFill/>
          </a:ln>
        </p:spPr>
      </p:pic>
      <p:sp>
        <p:nvSpPr>
          <p:cNvPr id="2578" name="Google Shape;2578;p97"/>
          <p:cNvSpPr txBox="1"/>
          <p:nvPr/>
        </p:nvSpPr>
        <p:spPr>
          <a:xfrm>
            <a:off x="4610906" y="1950625"/>
            <a:ext cx="7572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Damage Report</a:t>
            </a:r>
            <a:endParaRPr sz="900"/>
          </a:p>
        </p:txBody>
      </p:sp>
      <p:sp>
        <p:nvSpPr>
          <p:cNvPr id="2579" name="Google Shape;2579;p97"/>
          <p:cNvSpPr txBox="1"/>
          <p:nvPr/>
        </p:nvSpPr>
        <p:spPr>
          <a:xfrm>
            <a:off x="3832038" y="2899573"/>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Swap</a:t>
            </a:r>
            <a:endParaRPr sz="900"/>
          </a:p>
        </p:txBody>
      </p:sp>
      <p:sp>
        <p:nvSpPr>
          <p:cNvPr id="2580" name="Google Shape;2580;p97"/>
          <p:cNvSpPr txBox="1"/>
          <p:nvPr/>
        </p:nvSpPr>
        <p:spPr>
          <a:xfrm>
            <a:off x="4726100" y="1131813"/>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Chat</a:t>
            </a:r>
            <a:endParaRPr sz="900"/>
          </a:p>
        </p:txBody>
      </p:sp>
      <p:grpSp>
        <p:nvGrpSpPr>
          <p:cNvPr id="2581" name="Google Shape;2581;p97"/>
          <p:cNvGrpSpPr/>
          <p:nvPr/>
        </p:nvGrpSpPr>
        <p:grpSpPr>
          <a:xfrm>
            <a:off x="3596550" y="4284550"/>
            <a:ext cx="1950900" cy="360000"/>
            <a:chOff x="3596550" y="4284550"/>
            <a:chExt cx="1950900" cy="360000"/>
          </a:xfrm>
        </p:grpSpPr>
        <p:sp>
          <p:nvSpPr>
            <p:cNvPr id="2582" name="Google Shape;2582;p97"/>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3" name="Google Shape;2583;p97"/>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584" name="Google Shape;2584;p9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585" name="Google Shape;2585;p97"/>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586" name="Google Shape;2586;p97"/>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587" name="Google Shape;2587;p97"/>
            <p:cNvPicPr preferRelativeResize="0"/>
            <p:nvPr/>
          </p:nvPicPr>
          <p:blipFill>
            <a:blip r:embed="rId8">
              <a:alphaModFix/>
            </a:blip>
            <a:stretch>
              <a:fillRect/>
            </a:stretch>
          </p:blipFill>
          <p:spPr>
            <a:xfrm>
              <a:off x="4426998" y="4357427"/>
              <a:ext cx="228975" cy="228975"/>
            </a:xfrm>
            <a:prstGeom prst="rect">
              <a:avLst/>
            </a:prstGeom>
            <a:noFill/>
            <a:ln>
              <a:noFill/>
            </a:ln>
          </p:spPr>
        </p:pic>
      </p:grpSp>
      <p:pic>
        <p:nvPicPr>
          <p:cNvPr id="2588" name="Google Shape;2588;p97"/>
          <p:cNvPicPr preferRelativeResize="0"/>
          <p:nvPr/>
        </p:nvPicPr>
        <p:blipFill>
          <a:blip r:embed="rId18">
            <a:alphaModFix/>
          </a:blip>
          <a:stretch>
            <a:fillRect/>
          </a:stretch>
        </p:blipFill>
        <p:spPr>
          <a:xfrm>
            <a:off x="4715325" y="3221025"/>
            <a:ext cx="471450" cy="476525"/>
          </a:xfrm>
          <a:prstGeom prst="rect">
            <a:avLst/>
          </a:prstGeom>
          <a:noFill/>
          <a:ln>
            <a:noFill/>
          </a:ln>
        </p:spPr>
      </p:pic>
      <p:sp>
        <p:nvSpPr>
          <p:cNvPr id="2589" name="Google Shape;2589;p97"/>
          <p:cNvSpPr txBox="1"/>
          <p:nvPr/>
        </p:nvSpPr>
        <p:spPr>
          <a:xfrm>
            <a:off x="4638813" y="3716550"/>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Add time</a:t>
            </a:r>
            <a:endParaRPr sz="9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3" name="Shape 2593"/>
        <p:cNvGrpSpPr/>
        <p:nvPr/>
      </p:nvGrpSpPr>
      <p:grpSpPr>
        <a:xfrm>
          <a:off x="0" y="0"/>
          <a:ext cx="0" cy="0"/>
          <a:chOff x="0" y="0"/>
          <a:chExt cx="0" cy="0"/>
        </a:xfrm>
      </p:grpSpPr>
      <p:sp>
        <p:nvSpPr>
          <p:cNvPr id="2594" name="Google Shape;2594;p9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u="sng"/>
              <a:t>Resources</a:t>
            </a:r>
            <a:r>
              <a:rPr lang="en" sz="4800"/>
              <a:t>- Checklist</a:t>
            </a:r>
            <a:endParaRPr sz="48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8" name="Shape 2598"/>
        <p:cNvGrpSpPr/>
        <p:nvPr/>
      </p:nvGrpSpPr>
      <p:grpSpPr>
        <a:xfrm>
          <a:off x="0" y="0"/>
          <a:ext cx="0" cy="0"/>
          <a:chOff x="0" y="0"/>
          <a:chExt cx="0" cy="0"/>
        </a:xfrm>
      </p:grpSpPr>
      <p:sp>
        <p:nvSpPr>
          <p:cNvPr id="2599" name="Google Shape;2599;p99"/>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Checklist page for </a:t>
            </a:r>
            <a:r>
              <a:rPr lang="en">
                <a:solidFill>
                  <a:schemeClr val="dk1"/>
                </a:solidFill>
              </a:rPr>
              <a:t>(Chief)</a:t>
            </a:r>
            <a:endParaRPr/>
          </a:p>
        </p:txBody>
      </p:sp>
      <p:sp>
        <p:nvSpPr>
          <p:cNvPr id="2600" name="Google Shape;2600;p99"/>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pic>
        <p:nvPicPr>
          <p:cNvPr id="2601" name="Google Shape;2601;p9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602" name="Google Shape;2602;p99"/>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2603" name="Google Shape;2603;p99"/>
          <p:cNvGrpSpPr/>
          <p:nvPr/>
        </p:nvGrpSpPr>
        <p:grpSpPr>
          <a:xfrm>
            <a:off x="3586200" y="2998825"/>
            <a:ext cx="1950900" cy="320100"/>
            <a:chOff x="3586200" y="3404100"/>
            <a:chExt cx="1950900" cy="320100"/>
          </a:xfrm>
        </p:grpSpPr>
        <p:sp>
          <p:nvSpPr>
            <p:cNvPr id="2604" name="Google Shape;2604;p99"/>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2605" name="Google Shape;2605;p99"/>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6" name="Google Shape;2606;p99"/>
          <p:cNvGrpSpPr/>
          <p:nvPr/>
        </p:nvGrpSpPr>
        <p:grpSpPr>
          <a:xfrm>
            <a:off x="3596550" y="4284550"/>
            <a:ext cx="1950900" cy="360000"/>
            <a:chOff x="3596550" y="4284550"/>
            <a:chExt cx="1950900" cy="360000"/>
          </a:xfrm>
        </p:grpSpPr>
        <p:sp>
          <p:nvSpPr>
            <p:cNvPr id="2607" name="Google Shape;2607;p9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8" name="Google Shape;2608;p99"/>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609" name="Google Shape;2609;p9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610" name="Google Shape;2610;p99"/>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611" name="Google Shape;2611;p99"/>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612" name="Google Shape;2612;p99"/>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2613" name="Google Shape;2613;p99"/>
          <p:cNvGrpSpPr/>
          <p:nvPr/>
        </p:nvGrpSpPr>
        <p:grpSpPr>
          <a:xfrm>
            <a:off x="3595650" y="477875"/>
            <a:ext cx="1952700" cy="1405413"/>
            <a:chOff x="3595650" y="477875"/>
            <a:chExt cx="1952700" cy="1405413"/>
          </a:xfrm>
        </p:grpSpPr>
        <p:grpSp>
          <p:nvGrpSpPr>
            <p:cNvPr id="2614" name="Google Shape;2614;p99"/>
            <p:cNvGrpSpPr/>
            <p:nvPr/>
          </p:nvGrpSpPr>
          <p:grpSpPr>
            <a:xfrm>
              <a:off x="3595650" y="477875"/>
              <a:ext cx="1952700" cy="1405413"/>
              <a:chOff x="3595650" y="1403475"/>
              <a:chExt cx="1952700" cy="1405413"/>
            </a:xfrm>
          </p:grpSpPr>
          <p:sp>
            <p:nvSpPr>
              <p:cNvPr id="2615" name="Google Shape;2615;p99"/>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99"/>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2617" name="Google Shape;2617;p99"/>
              <p:cNvGrpSpPr/>
              <p:nvPr/>
            </p:nvGrpSpPr>
            <p:grpSpPr>
              <a:xfrm>
                <a:off x="3595650" y="2323188"/>
                <a:ext cx="1952700" cy="485700"/>
                <a:chOff x="3595650" y="2377325"/>
                <a:chExt cx="1952700" cy="485700"/>
              </a:xfrm>
            </p:grpSpPr>
            <p:sp>
              <p:nvSpPr>
                <p:cNvPr id="2618" name="Google Shape;2618;p99"/>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9" name="Google Shape;2619;p99"/>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2620" name="Google Shape;2620;p99"/>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99"/>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99"/>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3" name="Google Shape;2623;p99"/>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2624" name="Google Shape;2624;p99"/>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2625" name="Google Shape;2625;p99"/>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2626" name="Google Shape;2626;p99"/>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2627" name="Google Shape;2627;p99"/>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2628" name="Google Shape;2628;p99"/>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99"/>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0" name="Google Shape;2630;p9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631" name="Google Shape;2631;p99"/>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pic>
        <p:nvPicPr>
          <p:cNvPr id="2632" name="Google Shape;2632;p99"/>
          <p:cNvPicPr preferRelativeResize="0"/>
          <p:nvPr/>
        </p:nvPicPr>
        <p:blipFill>
          <a:blip r:embed="rId11">
            <a:alphaModFix/>
          </a:blip>
          <a:stretch>
            <a:fillRect/>
          </a:stretch>
        </p:blipFill>
        <p:spPr>
          <a:xfrm>
            <a:off x="4715314" y="571101"/>
            <a:ext cx="548375" cy="548375"/>
          </a:xfrm>
          <a:prstGeom prst="rect">
            <a:avLst/>
          </a:prstGeom>
          <a:noFill/>
          <a:ln>
            <a:noFill/>
          </a:ln>
        </p:spPr>
      </p:pic>
      <p:sp>
        <p:nvSpPr>
          <p:cNvPr id="2633" name="Google Shape;2633;p99"/>
          <p:cNvSpPr txBox="1"/>
          <p:nvPr/>
        </p:nvSpPr>
        <p:spPr>
          <a:xfrm>
            <a:off x="3744738" y="1941900"/>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Upload Photos</a:t>
            </a:r>
            <a:endParaRPr sz="900"/>
          </a:p>
        </p:txBody>
      </p:sp>
      <p:pic>
        <p:nvPicPr>
          <p:cNvPr id="2634" name="Google Shape;2634;p99"/>
          <p:cNvPicPr preferRelativeResize="0"/>
          <p:nvPr/>
        </p:nvPicPr>
        <p:blipFill rotWithShape="1">
          <a:blip r:embed="rId12">
            <a:alphaModFix/>
          </a:blip>
          <a:srcRect b="16135" l="0" r="13845" t="0"/>
          <a:stretch/>
        </p:blipFill>
        <p:spPr>
          <a:xfrm>
            <a:off x="3801650" y="1453213"/>
            <a:ext cx="526800" cy="526800"/>
          </a:xfrm>
          <a:prstGeom prst="rect">
            <a:avLst/>
          </a:prstGeom>
          <a:noFill/>
          <a:ln>
            <a:noFill/>
          </a:ln>
        </p:spPr>
      </p:pic>
      <p:pic>
        <p:nvPicPr>
          <p:cNvPr id="2635" name="Google Shape;2635;p99"/>
          <p:cNvPicPr preferRelativeResize="0"/>
          <p:nvPr/>
        </p:nvPicPr>
        <p:blipFill>
          <a:blip r:embed="rId13">
            <a:alphaModFix/>
          </a:blip>
          <a:stretch>
            <a:fillRect/>
          </a:stretch>
        </p:blipFill>
        <p:spPr>
          <a:xfrm>
            <a:off x="4674074" y="1418825"/>
            <a:ext cx="589625" cy="589625"/>
          </a:xfrm>
          <a:prstGeom prst="rect">
            <a:avLst/>
          </a:prstGeom>
          <a:noFill/>
          <a:ln>
            <a:noFill/>
          </a:ln>
        </p:spPr>
      </p:pic>
      <p:pic>
        <p:nvPicPr>
          <p:cNvPr id="2636" name="Google Shape;2636;p99"/>
          <p:cNvPicPr preferRelativeResize="0"/>
          <p:nvPr/>
        </p:nvPicPr>
        <p:blipFill>
          <a:blip r:embed="rId14">
            <a:alphaModFix/>
          </a:blip>
          <a:stretch>
            <a:fillRect/>
          </a:stretch>
        </p:blipFill>
        <p:spPr>
          <a:xfrm>
            <a:off x="3702861" y="468899"/>
            <a:ext cx="724378" cy="736200"/>
          </a:xfrm>
          <a:prstGeom prst="rect">
            <a:avLst/>
          </a:prstGeom>
          <a:noFill/>
          <a:ln>
            <a:noFill/>
          </a:ln>
        </p:spPr>
      </p:pic>
      <p:pic>
        <p:nvPicPr>
          <p:cNvPr id="2637" name="Google Shape;2637;p99"/>
          <p:cNvPicPr preferRelativeResize="0"/>
          <p:nvPr/>
        </p:nvPicPr>
        <p:blipFill>
          <a:blip r:embed="rId15">
            <a:alphaModFix/>
          </a:blip>
          <a:stretch>
            <a:fillRect/>
          </a:stretch>
        </p:blipFill>
        <p:spPr>
          <a:xfrm>
            <a:off x="4674040" y="2368401"/>
            <a:ext cx="630936" cy="630936"/>
          </a:xfrm>
          <a:prstGeom prst="rect">
            <a:avLst/>
          </a:prstGeom>
          <a:noFill/>
          <a:ln>
            <a:noFill/>
          </a:ln>
        </p:spPr>
      </p:pic>
      <p:pic>
        <p:nvPicPr>
          <p:cNvPr id="2638" name="Google Shape;2638;p99"/>
          <p:cNvPicPr preferRelativeResize="0"/>
          <p:nvPr/>
        </p:nvPicPr>
        <p:blipFill>
          <a:blip r:embed="rId16">
            <a:alphaModFix/>
          </a:blip>
          <a:stretch>
            <a:fillRect/>
          </a:stretch>
        </p:blipFill>
        <p:spPr>
          <a:xfrm>
            <a:off x="3779977" y="3143814"/>
            <a:ext cx="630936" cy="630936"/>
          </a:xfrm>
          <a:prstGeom prst="rect">
            <a:avLst/>
          </a:prstGeom>
          <a:noFill/>
          <a:ln>
            <a:noFill/>
          </a:ln>
        </p:spPr>
      </p:pic>
      <p:sp>
        <p:nvSpPr>
          <p:cNvPr id="2639" name="Google Shape;2639;p99"/>
          <p:cNvSpPr txBox="1"/>
          <p:nvPr/>
        </p:nvSpPr>
        <p:spPr>
          <a:xfrm>
            <a:off x="4726100" y="2972039"/>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FAQ’s</a:t>
            </a:r>
            <a:endParaRPr sz="900"/>
          </a:p>
        </p:txBody>
      </p:sp>
      <p:sp>
        <p:nvSpPr>
          <p:cNvPr id="2640" name="Google Shape;2640;p99"/>
          <p:cNvSpPr txBox="1"/>
          <p:nvPr/>
        </p:nvSpPr>
        <p:spPr>
          <a:xfrm>
            <a:off x="3780000" y="3725026"/>
            <a:ext cx="630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Support</a:t>
            </a:r>
            <a:endParaRPr sz="900"/>
          </a:p>
        </p:txBody>
      </p:sp>
      <p:sp>
        <p:nvSpPr>
          <p:cNvPr id="2641" name="Google Shape;2641;p99"/>
          <p:cNvSpPr txBox="1"/>
          <p:nvPr/>
        </p:nvSpPr>
        <p:spPr>
          <a:xfrm>
            <a:off x="3714350" y="1067200"/>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Checklist</a:t>
            </a:r>
            <a:endParaRPr sz="900"/>
          </a:p>
        </p:txBody>
      </p:sp>
      <p:sp>
        <p:nvSpPr>
          <p:cNvPr id="2642" name="Google Shape;2642;p99"/>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pic>
        <p:nvPicPr>
          <p:cNvPr id="2643" name="Google Shape;2643;p99"/>
          <p:cNvPicPr preferRelativeResize="0"/>
          <p:nvPr/>
        </p:nvPicPr>
        <p:blipFill>
          <a:blip r:embed="rId17">
            <a:alphaModFix/>
          </a:blip>
          <a:stretch>
            <a:fillRect/>
          </a:stretch>
        </p:blipFill>
        <p:spPr>
          <a:xfrm>
            <a:off x="3832050" y="2388650"/>
            <a:ext cx="526800" cy="518322"/>
          </a:xfrm>
          <a:prstGeom prst="rect">
            <a:avLst/>
          </a:prstGeom>
          <a:noFill/>
          <a:ln>
            <a:noFill/>
          </a:ln>
        </p:spPr>
      </p:pic>
      <p:sp>
        <p:nvSpPr>
          <p:cNvPr id="2644" name="Google Shape;2644;p99"/>
          <p:cNvSpPr txBox="1"/>
          <p:nvPr/>
        </p:nvSpPr>
        <p:spPr>
          <a:xfrm>
            <a:off x="4610906" y="1950625"/>
            <a:ext cx="7572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Damage Report</a:t>
            </a:r>
            <a:endParaRPr sz="900"/>
          </a:p>
        </p:txBody>
      </p:sp>
      <p:sp>
        <p:nvSpPr>
          <p:cNvPr id="2645" name="Google Shape;2645;p99"/>
          <p:cNvSpPr txBox="1"/>
          <p:nvPr/>
        </p:nvSpPr>
        <p:spPr>
          <a:xfrm>
            <a:off x="3832038" y="2899573"/>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Swap</a:t>
            </a:r>
            <a:endParaRPr sz="900"/>
          </a:p>
        </p:txBody>
      </p:sp>
      <p:sp>
        <p:nvSpPr>
          <p:cNvPr id="2646" name="Google Shape;2646;p99"/>
          <p:cNvSpPr txBox="1"/>
          <p:nvPr/>
        </p:nvSpPr>
        <p:spPr>
          <a:xfrm>
            <a:off x="4726100" y="1131813"/>
            <a:ext cx="526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Chat</a:t>
            </a:r>
            <a:endParaRPr sz="900"/>
          </a:p>
        </p:txBody>
      </p:sp>
      <p:sp>
        <p:nvSpPr>
          <p:cNvPr id="2647" name="Google Shape;2647;p99"/>
          <p:cNvSpPr/>
          <p:nvPr/>
        </p:nvSpPr>
        <p:spPr>
          <a:xfrm>
            <a:off x="3153913" y="518063"/>
            <a:ext cx="722400" cy="687000"/>
          </a:xfrm>
          <a:prstGeom prst="rightArrow">
            <a:avLst>
              <a:gd fmla="val 50000" name="adj1"/>
              <a:gd fmla="val 50000" name="adj2"/>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99"/>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The checklist page where will be where the Chief documents required interactions between themselves and the customer. The checklist page will feature a different set of questions based off proximity to job start time. Checklist will be broken up into 3 sections.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24hrs after accepting</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72hrs before shift</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Day of shift</a:t>
            </a:r>
            <a:endParaRPr sz="900">
              <a:solidFill>
                <a:schemeClr val="dk1"/>
              </a:solidFill>
            </a:endParaRPr>
          </a:p>
        </p:txBody>
      </p:sp>
      <p:grpSp>
        <p:nvGrpSpPr>
          <p:cNvPr id="2649" name="Google Shape;2649;p99"/>
          <p:cNvGrpSpPr/>
          <p:nvPr/>
        </p:nvGrpSpPr>
        <p:grpSpPr>
          <a:xfrm>
            <a:off x="3596550" y="4284550"/>
            <a:ext cx="1950900" cy="360000"/>
            <a:chOff x="3596550" y="4284550"/>
            <a:chExt cx="1950900" cy="360000"/>
          </a:xfrm>
        </p:grpSpPr>
        <p:sp>
          <p:nvSpPr>
            <p:cNvPr id="2650" name="Google Shape;2650;p99"/>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1" name="Google Shape;2651;p99"/>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652" name="Google Shape;2652;p9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653" name="Google Shape;2653;p99"/>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654" name="Google Shape;2654;p99"/>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655" name="Google Shape;2655;p99"/>
            <p:cNvPicPr preferRelativeResize="0"/>
            <p:nvPr/>
          </p:nvPicPr>
          <p:blipFill>
            <a:blip r:embed="rId8">
              <a:alphaModFix/>
            </a:blip>
            <a:stretch>
              <a:fillRect/>
            </a:stretch>
          </p:blipFill>
          <p:spPr>
            <a:xfrm>
              <a:off x="4426998" y="4357427"/>
              <a:ext cx="228975" cy="228975"/>
            </a:xfrm>
            <a:prstGeom prst="rect">
              <a:avLst/>
            </a:prstGeom>
            <a:noFill/>
            <a:ln>
              <a:noFill/>
            </a:ln>
          </p:spPr>
        </p:pic>
      </p:grpSp>
      <p:pic>
        <p:nvPicPr>
          <p:cNvPr id="2656" name="Google Shape;2656;p99"/>
          <p:cNvPicPr preferRelativeResize="0"/>
          <p:nvPr/>
        </p:nvPicPr>
        <p:blipFill>
          <a:blip r:embed="rId18">
            <a:alphaModFix/>
          </a:blip>
          <a:stretch>
            <a:fillRect/>
          </a:stretch>
        </p:blipFill>
        <p:spPr>
          <a:xfrm>
            <a:off x="4715325" y="3221025"/>
            <a:ext cx="471450" cy="476525"/>
          </a:xfrm>
          <a:prstGeom prst="rect">
            <a:avLst/>
          </a:prstGeom>
          <a:noFill/>
          <a:ln>
            <a:noFill/>
          </a:ln>
        </p:spPr>
      </p:pic>
      <p:sp>
        <p:nvSpPr>
          <p:cNvPr id="2657" name="Google Shape;2657;p99"/>
          <p:cNvSpPr txBox="1"/>
          <p:nvPr/>
        </p:nvSpPr>
        <p:spPr>
          <a:xfrm>
            <a:off x="4638813" y="3716550"/>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Add time</a:t>
            </a:r>
            <a:endParaRPr sz="9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1" name="Shape 2661"/>
        <p:cNvGrpSpPr/>
        <p:nvPr/>
      </p:nvGrpSpPr>
      <p:grpSpPr>
        <a:xfrm>
          <a:off x="0" y="0"/>
          <a:ext cx="0" cy="0"/>
          <a:chOff x="0" y="0"/>
          <a:chExt cx="0" cy="0"/>
        </a:xfrm>
      </p:grpSpPr>
      <p:sp>
        <p:nvSpPr>
          <p:cNvPr id="2662" name="Google Shape;2662;p100"/>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Checklist page for (Chief)</a:t>
            </a:r>
            <a:endParaRPr/>
          </a:p>
        </p:txBody>
      </p:sp>
      <p:sp>
        <p:nvSpPr>
          <p:cNvPr id="2663" name="Google Shape;2663;p100"/>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Step 1: Confirming appointment details</a:t>
            </a:r>
            <a:endParaRPr sz="900">
              <a:solidFill>
                <a:schemeClr val="dk1"/>
              </a:solidFill>
            </a:endParaRPr>
          </a:p>
          <a:p>
            <a:pPr indent="0" lvl="0" marL="0" rtl="0" algn="l">
              <a:spcBef>
                <a:spcPts val="0"/>
              </a:spcBef>
              <a:spcAft>
                <a:spcPts val="0"/>
              </a:spcAft>
              <a:buNone/>
            </a:pPr>
            <a:r>
              <a:rPr lang="en" sz="900">
                <a:solidFill>
                  <a:schemeClr val="dk1"/>
                </a:solidFill>
              </a:rPr>
              <a:t>Step 2: Update customer on any relevant changes</a:t>
            </a:r>
            <a:endParaRPr sz="900">
              <a:solidFill>
                <a:schemeClr val="dk1"/>
              </a:solidFill>
            </a:endParaRPr>
          </a:p>
          <a:p>
            <a:pPr indent="0" lvl="0" marL="0" rtl="0" algn="l">
              <a:spcBef>
                <a:spcPts val="0"/>
              </a:spcBef>
              <a:spcAft>
                <a:spcPts val="0"/>
              </a:spcAft>
              <a:buNone/>
            </a:pPr>
            <a:r>
              <a:rPr lang="en" sz="900">
                <a:solidFill>
                  <a:schemeClr val="dk1"/>
                </a:solidFill>
              </a:rPr>
              <a:t>Step 3: Inform customer of team members</a:t>
            </a:r>
            <a:endParaRPr sz="900">
              <a:solidFill>
                <a:schemeClr val="dk1"/>
              </a:solidFill>
            </a:endParaRPr>
          </a:p>
          <a:p>
            <a:pPr indent="0" lvl="0" marL="0" rtl="0" algn="l">
              <a:spcBef>
                <a:spcPts val="0"/>
              </a:spcBef>
              <a:spcAft>
                <a:spcPts val="0"/>
              </a:spcAft>
              <a:buNone/>
            </a:pPr>
            <a:r>
              <a:rPr lang="en" sz="900">
                <a:solidFill>
                  <a:schemeClr val="dk1"/>
                </a:solidFill>
              </a:rPr>
              <a:t>Step 4: inform customer of schedule and offer additional hours/crew</a:t>
            </a:r>
            <a:endParaRPr sz="900">
              <a:solidFill>
                <a:schemeClr val="dk1"/>
              </a:solidFill>
            </a:endParaRPr>
          </a:p>
          <a:p>
            <a:pPr indent="0" lvl="0" marL="0" rtl="0" algn="l">
              <a:spcBef>
                <a:spcPts val="0"/>
              </a:spcBef>
              <a:spcAft>
                <a:spcPts val="0"/>
              </a:spcAft>
              <a:buNone/>
            </a:pPr>
            <a:r>
              <a:rPr lang="en" sz="900">
                <a:solidFill>
                  <a:schemeClr val="dk1"/>
                </a:solidFill>
              </a:rPr>
              <a:t>Step 5: inform customer of discount opportunities </a:t>
            </a:r>
            <a:endParaRPr sz="900">
              <a:solidFill>
                <a:schemeClr val="dk1"/>
              </a:solidFill>
            </a:endParaRPr>
          </a:p>
          <a:p>
            <a:pPr indent="0" lvl="0" marL="0" rtl="0" algn="l">
              <a:spcBef>
                <a:spcPts val="0"/>
              </a:spcBef>
              <a:spcAft>
                <a:spcPts val="0"/>
              </a:spcAft>
              <a:buNone/>
            </a:pPr>
            <a:r>
              <a:rPr lang="en" sz="900">
                <a:solidFill>
                  <a:schemeClr val="dk1"/>
                </a:solidFill>
              </a:rPr>
              <a:t>Step 6: ensure customer is prepared</a:t>
            </a:r>
            <a:endParaRPr sz="900">
              <a:solidFill>
                <a:schemeClr val="dk1"/>
              </a:solidFill>
            </a:endParaRPr>
          </a:p>
        </p:txBody>
      </p:sp>
      <p:pic>
        <p:nvPicPr>
          <p:cNvPr id="2664" name="Google Shape;2664;p10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665" name="Google Shape;2665;p100"/>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2666" name="Google Shape;2666;p100"/>
          <p:cNvGrpSpPr/>
          <p:nvPr/>
        </p:nvGrpSpPr>
        <p:grpSpPr>
          <a:xfrm>
            <a:off x="3586200" y="2998825"/>
            <a:ext cx="1950900" cy="320100"/>
            <a:chOff x="3586200" y="3404100"/>
            <a:chExt cx="1950900" cy="320100"/>
          </a:xfrm>
        </p:grpSpPr>
        <p:sp>
          <p:nvSpPr>
            <p:cNvPr id="2667" name="Google Shape;2667;p100"/>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2668" name="Google Shape;2668;p100"/>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9" name="Google Shape;2669;p100"/>
          <p:cNvGrpSpPr/>
          <p:nvPr/>
        </p:nvGrpSpPr>
        <p:grpSpPr>
          <a:xfrm>
            <a:off x="3596550" y="4284550"/>
            <a:ext cx="1950900" cy="360000"/>
            <a:chOff x="3596550" y="4284550"/>
            <a:chExt cx="1950900" cy="360000"/>
          </a:xfrm>
        </p:grpSpPr>
        <p:sp>
          <p:nvSpPr>
            <p:cNvPr id="2670" name="Google Shape;2670;p10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1" name="Google Shape;2671;p100"/>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672" name="Google Shape;2672;p10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673" name="Google Shape;2673;p100"/>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674" name="Google Shape;2674;p100"/>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675" name="Google Shape;2675;p100"/>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2676" name="Google Shape;2676;p100"/>
          <p:cNvGrpSpPr/>
          <p:nvPr/>
        </p:nvGrpSpPr>
        <p:grpSpPr>
          <a:xfrm>
            <a:off x="3595650" y="477875"/>
            <a:ext cx="1952700" cy="1405413"/>
            <a:chOff x="3595650" y="477875"/>
            <a:chExt cx="1952700" cy="1405413"/>
          </a:xfrm>
        </p:grpSpPr>
        <p:grpSp>
          <p:nvGrpSpPr>
            <p:cNvPr id="2677" name="Google Shape;2677;p100"/>
            <p:cNvGrpSpPr/>
            <p:nvPr/>
          </p:nvGrpSpPr>
          <p:grpSpPr>
            <a:xfrm>
              <a:off x="3595650" y="477875"/>
              <a:ext cx="1952700" cy="1405413"/>
              <a:chOff x="3595650" y="1403475"/>
              <a:chExt cx="1952700" cy="1405413"/>
            </a:xfrm>
          </p:grpSpPr>
          <p:sp>
            <p:nvSpPr>
              <p:cNvPr id="2678" name="Google Shape;2678;p100"/>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00"/>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2680" name="Google Shape;2680;p100"/>
              <p:cNvGrpSpPr/>
              <p:nvPr/>
            </p:nvGrpSpPr>
            <p:grpSpPr>
              <a:xfrm>
                <a:off x="3595650" y="2323188"/>
                <a:ext cx="1952700" cy="485700"/>
                <a:chOff x="3595650" y="2377325"/>
                <a:chExt cx="1952700" cy="485700"/>
              </a:xfrm>
            </p:grpSpPr>
            <p:sp>
              <p:nvSpPr>
                <p:cNvPr id="2681" name="Google Shape;2681;p100"/>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2" name="Google Shape;2682;p100"/>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2683" name="Google Shape;2683;p100"/>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00"/>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00"/>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6" name="Google Shape;2686;p100"/>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2687" name="Google Shape;2687;p100"/>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2688" name="Google Shape;2688;p100"/>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2689" name="Google Shape;2689;p100"/>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2690" name="Google Shape;2690;p100"/>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2691" name="Google Shape;2691;p100"/>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00"/>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3" name="Google Shape;2693;p10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694" name="Google Shape;2694;p100"/>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695" name="Google Shape;2695;p100"/>
          <p:cNvSpPr txBox="1"/>
          <p:nvPr/>
        </p:nvSpPr>
        <p:spPr>
          <a:xfrm>
            <a:off x="2766749" y="440796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2696" name="Google Shape;2696;p100"/>
          <p:cNvSpPr txBox="1"/>
          <p:nvPr/>
        </p:nvSpPr>
        <p:spPr>
          <a:xfrm>
            <a:off x="6525225" y="424350"/>
            <a:ext cx="1568700" cy="18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Within 24hrs of accepting shift:</a:t>
            </a:r>
            <a:endParaRPr sz="900"/>
          </a:p>
          <a:p>
            <a:pPr indent="-285750" lvl="0" marL="457200" rtl="0" algn="l">
              <a:spcBef>
                <a:spcPts val="0"/>
              </a:spcBef>
              <a:spcAft>
                <a:spcPts val="0"/>
              </a:spcAft>
              <a:buSzPts val="900"/>
              <a:buChar char="●"/>
            </a:pPr>
            <a:r>
              <a:rPr lang="en" sz="900"/>
              <a:t>Confirm details</a:t>
            </a:r>
            <a:endParaRPr sz="900"/>
          </a:p>
          <a:p>
            <a:pPr indent="-285750" lvl="0" marL="457200" rtl="0" algn="l">
              <a:spcBef>
                <a:spcPts val="0"/>
              </a:spcBef>
              <a:spcAft>
                <a:spcPts val="0"/>
              </a:spcAft>
              <a:buSzPts val="900"/>
              <a:buChar char="●"/>
            </a:pPr>
            <a:r>
              <a:rPr lang="en" sz="900"/>
              <a:t>Introduce self </a:t>
            </a:r>
            <a:endParaRPr sz="900"/>
          </a:p>
          <a:p>
            <a:pPr indent="-285750" lvl="0" marL="457200" rtl="0" algn="l">
              <a:spcBef>
                <a:spcPts val="0"/>
              </a:spcBef>
              <a:spcAft>
                <a:spcPts val="0"/>
              </a:spcAft>
              <a:buSzPts val="900"/>
              <a:buChar char="●"/>
            </a:pPr>
            <a:r>
              <a:rPr lang="en" sz="900"/>
              <a:t>Discuss process</a:t>
            </a:r>
            <a:endParaRPr sz="900"/>
          </a:p>
          <a:p>
            <a:pPr indent="-285750" lvl="0" marL="457200" rtl="0" algn="l">
              <a:spcBef>
                <a:spcPts val="0"/>
              </a:spcBef>
              <a:spcAft>
                <a:spcPts val="0"/>
              </a:spcAft>
              <a:buSzPts val="900"/>
              <a:buChar char="●"/>
            </a:pPr>
            <a:r>
              <a:rPr lang="en" sz="900"/>
              <a:t>Working conditions </a:t>
            </a:r>
            <a:endParaRPr sz="900"/>
          </a:p>
          <a:p>
            <a:pPr indent="-285750" lvl="0" marL="457200" rtl="0" algn="l">
              <a:spcBef>
                <a:spcPts val="0"/>
              </a:spcBef>
              <a:spcAft>
                <a:spcPts val="0"/>
              </a:spcAft>
              <a:buSzPts val="900"/>
              <a:buChar char="●"/>
            </a:pPr>
            <a:r>
              <a:rPr lang="en" sz="900"/>
              <a:t>What the home team agreement is</a:t>
            </a:r>
            <a:endParaRPr sz="900"/>
          </a:p>
          <a:p>
            <a:pPr indent="-285750" lvl="0" marL="457200" rtl="0" algn="l">
              <a:spcBef>
                <a:spcPts val="0"/>
              </a:spcBef>
              <a:spcAft>
                <a:spcPts val="0"/>
              </a:spcAft>
              <a:buSzPts val="900"/>
              <a:buChar char="●"/>
            </a:pPr>
            <a:r>
              <a:rPr lang="en" sz="900"/>
              <a:t>Submit images</a:t>
            </a:r>
            <a:endParaRPr sz="900"/>
          </a:p>
          <a:p>
            <a:pPr indent="-285750" lvl="0" marL="457200" rtl="0" algn="l">
              <a:spcBef>
                <a:spcPts val="0"/>
              </a:spcBef>
              <a:spcAft>
                <a:spcPts val="0"/>
              </a:spcAft>
              <a:buSzPts val="900"/>
              <a:buChar char="●"/>
            </a:pPr>
            <a:r>
              <a:rPr lang="en" sz="900"/>
              <a:t>Customer goals </a:t>
            </a:r>
            <a:endParaRPr sz="900"/>
          </a:p>
          <a:p>
            <a:pPr indent="-285750" lvl="0" marL="457200" rtl="0" algn="l">
              <a:spcBef>
                <a:spcPts val="0"/>
              </a:spcBef>
              <a:spcAft>
                <a:spcPts val="0"/>
              </a:spcAft>
              <a:buSzPts val="900"/>
              <a:buChar char="●"/>
            </a:pPr>
            <a:r>
              <a:rPr lang="en" sz="900"/>
              <a:t>Customer values</a:t>
            </a:r>
            <a:endParaRPr sz="900"/>
          </a:p>
          <a:p>
            <a:pPr indent="-285750" lvl="0" marL="457200" rtl="0" algn="l">
              <a:spcBef>
                <a:spcPts val="0"/>
              </a:spcBef>
              <a:spcAft>
                <a:spcPts val="0"/>
              </a:spcAft>
              <a:buSzPts val="900"/>
              <a:buChar char="●"/>
            </a:pPr>
            <a:r>
              <a:rPr lang="en" sz="900"/>
              <a:t>Customer experience </a:t>
            </a:r>
            <a:endParaRPr sz="900"/>
          </a:p>
        </p:txBody>
      </p:sp>
      <p:sp>
        <p:nvSpPr>
          <p:cNvPr id="2697" name="Google Shape;2697;p100"/>
          <p:cNvSpPr txBox="1"/>
          <p:nvPr/>
        </p:nvSpPr>
        <p:spPr>
          <a:xfrm>
            <a:off x="6525225" y="2542150"/>
            <a:ext cx="1568700" cy="18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Within 72hrs of accepting shift:</a:t>
            </a:r>
            <a:endParaRPr sz="900"/>
          </a:p>
          <a:p>
            <a:pPr indent="-285750" lvl="0" marL="457200" rtl="0" algn="l">
              <a:spcBef>
                <a:spcPts val="0"/>
              </a:spcBef>
              <a:spcAft>
                <a:spcPts val="0"/>
              </a:spcAft>
              <a:buSzPts val="900"/>
              <a:buChar char="●"/>
            </a:pPr>
            <a:r>
              <a:rPr lang="en" sz="900"/>
              <a:t>Confirm details are the same</a:t>
            </a:r>
            <a:endParaRPr sz="900"/>
          </a:p>
          <a:p>
            <a:pPr indent="-285750" lvl="0" marL="457200" rtl="0" algn="l">
              <a:spcBef>
                <a:spcPts val="0"/>
              </a:spcBef>
              <a:spcAft>
                <a:spcPts val="0"/>
              </a:spcAft>
              <a:buSzPts val="900"/>
              <a:buChar char="●"/>
            </a:pPr>
            <a:r>
              <a:rPr lang="en" sz="900"/>
              <a:t>Inform of any changes</a:t>
            </a:r>
            <a:endParaRPr sz="900"/>
          </a:p>
          <a:p>
            <a:pPr indent="-285750" lvl="0" marL="457200" rtl="0" algn="l">
              <a:spcBef>
                <a:spcPts val="0"/>
              </a:spcBef>
              <a:spcAft>
                <a:spcPts val="0"/>
              </a:spcAft>
              <a:buSzPts val="900"/>
              <a:buChar char="●"/>
            </a:pPr>
            <a:r>
              <a:rPr lang="en" sz="900"/>
              <a:t>Upsales (hrs, guys)</a:t>
            </a:r>
            <a:endParaRPr sz="900"/>
          </a:p>
          <a:p>
            <a:pPr indent="-285750" lvl="0" marL="457200" rtl="0" algn="l">
              <a:spcBef>
                <a:spcPts val="0"/>
              </a:spcBef>
              <a:spcAft>
                <a:spcPts val="0"/>
              </a:spcAft>
              <a:buSzPts val="900"/>
              <a:buChar char="●"/>
            </a:pPr>
            <a:r>
              <a:rPr lang="en" sz="900"/>
              <a:t>Timeframe </a:t>
            </a:r>
            <a:endParaRPr sz="900"/>
          </a:p>
          <a:p>
            <a:pPr indent="-285750" lvl="0" marL="457200" rtl="0" algn="l">
              <a:spcBef>
                <a:spcPts val="0"/>
              </a:spcBef>
              <a:spcAft>
                <a:spcPts val="0"/>
              </a:spcAft>
              <a:buSzPts val="900"/>
              <a:buChar char="●"/>
            </a:pPr>
            <a:r>
              <a:rPr lang="en" sz="900"/>
              <a:t>Discounts </a:t>
            </a:r>
            <a:r>
              <a:rPr lang="en" sz="900"/>
              <a:t>opportunities</a:t>
            </a:r>
            <a:r>
              <a:rPr lang="en" sz="900"/>
              <a:t> </a:t>
            </a:r>
            <a:endParaRPr sz="900"/>
          </a:p>
          <a:p>
            <a:pPr indent="-285750" lvl="0" marL="457200" rtl="0" algn="l">
              <a:spcBef>
                <a:spcPts val="0"/>
              </a:spcBef>
              <a:spcAft>
                <a:spcPts val="0"/>
              </a:spcAft>
              <a:buSzPts val="900"/>
              <a:buChar char="●"/>
            </a:pPr>
            <a:r>
              <a:rPr lang="en" sz="900"/>
              <a:t>Preparation </a:t>
            </a:r>
            <a:endParaRPr sz="900"/>
          </a:p>
        </p:txBody>
      </p:sp>
      <p:sp>
        <p:nvSpPr>
          <p:cNvPr id="2698" name="Google Shape;2698;p100"/>
          <p:cNvSpPr txBox="1"/>
          <p:nvPr/>
        </p:nvSpPr>
        <p:spPr>
          <a:xfrm>
            <a:off x="3662700" y="379225"/>
            <a:ext cx="1818600" cy="38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Step 1: Introduction</a:t>
            </a:r>
            <a:r>
              <a:rPr lang="en" sz="700"/>
              <a:t>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Hi [Customer] my name is [Name] and I will be your team leader. Just wanted to call to introduce myself, confirm your details and lay out our process. Is this a good time for you? Great!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u="sng"/>
              <a:t>Step 2: Review job details</a:t>
            </a:r>
            <a:endParaRPr sz="700" u="sng"/>
          </a:p>
          <a:p>
            <a:pPr indent="0" lvl="0" marL="0" rtl="0" algn="l">
              <a:spcBef>
                <a:spcPts val="0"/>
              </a:spcBef>
              <a:spcAft>
                <a:spcPts val="0"/>
              </a:spcAft>
              <a:buNone/>
            </a:pPr>
            <a:r>
              <a:t/>
            </a:r>
            <a:endParaRPr sz="700"/>
          </a:p>
          <a:p>
            <a:pPr indent="0" lvl="0" marL="0" rtl="0" algn="l">
              <a:spcBef>
                <a:spcPts val="0"/>
              </a:spcBef>
              <a:spcAft>
                <a:spcPts val="0"/>
              </a:spcAft>
              <a:buNone/>
            </a:pPr>
            <a:r>
              <a:rPr lang="en" sz="700"/>
              <a:t>Review all details for accuracy</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u="sng"/>
              <a:t>Step 3: Take notes on job environment</a:t>
            </a:r>
            <a:endParaRPr sz="700" u="sng"/>
          </a:p>
          <a:p>
            <a:pPr indent="0" lvl="0" marL="0" rtl="0" algn="l">
              <a:spcBef>
                <a:spcPts val="0"/>
              </a:spcBef>
              <a:spcAft>
                <a:spcPts val="0"/>
              </a:spcAft>
              <a:buNone/>
            </a:pPr>
            <a:r>
              <a:t/>
            </a:r>
            <a:endParaRPr sz="700"/>
          </a:p>
          <a:p>
            <a:pPr indent="0" lvl="0" marL="0" rtl="0" algn="l">
              <a:spcBef>
                <a:spcPts val="0"/>
              </a:spcBef>
              <a:spcAft>
                <a:spcPts val="0"/>
              </a:spcAft>
              <a:buNone/>
            </a:pPr>
            <a:r>
              <a:rPr lang="en" sz="700"/>
              <a:t>Hallways, elevators, truck parking etc.</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u="sng"/>
              <a:t>Step 4: Explain Home Team agreement &amp; mission</a:t>
            </a:r>
            <a:endParaRPr sz="700" u="sng"/>
          </a:p>
          <a:p>
            <a:pPr indent="0" lvl="0" marL="0" rtl="0" algn="l">
              <a:spcBef>
                <a:spcPts val="0"/>
              </a:spcBef>
              <a:spcAft>
                <a:spcPts val="0"/>
              </a:spcAft>
              <a:buNone/>
            </a:pPr>
            <a:r>
              <a:t/>
            </a:r>
            <a:endParaRPr sz="700"/>
          </a:p>
          <a:p>
            <a:pPr indent="0" lvl="0" marL="0" rtl="0" algn="l">
              <a:spcBef>
                <a:spcPts val="0"/>
              </a:spcBef>
              <a:spcAft>
                <a:spcPts val="0"/>
              </a:spcAft>
              <a:buNone/>
            </a:pPr>
            <a:r>
              <a:rPr lang="en" sz="700"/>
              <a:t>Our goal is to safely assist you while </a:t>
            </a:r>
            <a:r>
              <a:rPr lang="en" sz="700"/>
              <a:t>maintaining</a:t>
            </a:r>
            <a:r>
              <a:rPr lang="en" sz="700"/>
              <a:t> integrity of your home and personal belongings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u="sng"/>
              <a:t>Step 5: Inform of </a:t>
            </a:r>
            <a:r>
              <a:rPr lang="en" sz="700" u="sng"/>
              <a:t>opportunities</a:t>
            </a:r>
            <a:r>
              <a:rPr lang="en" sz="700" u="sng"/>
              <a:t> for discounts</a:t>
            </a:r>
            <a:endParaRPr sz="700" u="sng"/>
          </a:p>
          <a:p>
            <a:pPr indent="0" lvl="0" marL="0" rtl="0" algn="l">
              <a:spcBef>
                <a:spcPts val="0"/>
              </a:spcBef>
              <a:spcAft>
                <a:spcPts val="0"/>
              </a:spcAft>
              <a:buNone/>
            </a:pPr>
            <a:r>
              <a:t/>
            </a:r>
            <a:endParaRPr sz="700"/>
          </a:p>
          <a:p>
            <a:pPr indent="0" lvl="0" marL="0" rtl="0" algn="l">
              <a:spcBef>
                <a:spcPts val="0"/>
              </a:spcBef>
              <a:spcAft>
                <a:spcPts val="0"/>
              </a:spcAft>
              <a:buNone/>
            </a:pPr>
            <a:r>
              <a:rPr lang="en" sz="700"/>
              <a:t>Submit images through app, complete survey in app, take quiz in app</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u="sng"/>
              <a:t>Step 6: Record customer goals, values and experience</a:t>
            </a:r>
            <a:endParaRPr sz="700" u="sng"/>
          </a:p>
          <a:p>
            <a:pPr indent="0" lvl="0" marL="0" rtl="0" algn="l">
              <a:spcBef>
                <a:spcPts val="0"/>
              </a:spcBef>
              <a:spcAft>
                <a:spcPts val="0"/>
              </a:spcAft>
              <a:buNone/>
            </a:pPr>
            <a:r>
              <a:t/>
            </a:r>
            <a:endParaRPr sz="700"/>
          </a:p>
          <a:p>
            <a:pPr indent="0" lvl="0" marL="0" rtl="0" algn="l">
              <a:spcBef>
                <a:spcPts val="0"/>
              </a:spcBef>
              <a:spcAft>
                <a:spcPts val="0"/>
              </a:spcAft>
              <a:buNone/>
            </a:pPr>
            <a:r>
              <a:rPr lang="en" sz="700"/>
              <a:t>Goal of hiring us</a:t>
            </a:r>
            <a:endParaRPr sz="700"/>
          </a:p>
          <a:p>
            <a:pPr indent="0" lvl="0" marL="0" rtl="0" algn="l">
              <a:spcBef>
                <a:spcPts val="0"/>
              </a:spcBef>
              <a:spcAft>
                <a:spcPts val="0"/>
              </a:spcAft>
              <a:buNone/>
            </a:pPr>
            <a:r>
              <a:rPr lang="en" sz="700"/>
              <a:t>Value the most in experience</a:t>
            </a:r>
            <a:endParaRPr sz="700"/>
          </a:p>
          <a:p>
            <a:pPr indent="0" lvl="0" marL="0" rtl="0" algn="l">
              <a:spcBef>
                <a:spcPts val="0"/>
              </a:spcBef>
              <a:spcAft>
                <a:spcPts val="0"/>
              </a:spcAft>
              <a:buNone/>
            </a:pPr>
            <a:r>
              <a:rPr lang="en" sz="700"/>
              <a:t>What could make this experience enjoyable</a:t>
            </a:r>
            <a:endParaRPr sz="700"/>
          </a:p>
        </p:txBody>
      </p:sp>
      <p:grpSp>
        <p:nvGrpSpPr>
          <p:cNvPr id="2699" name="Google Shape;2699;p100"/>
          <p:cNvGrpSpPr/>
          <p:nvPr/>
        </p:nvGrpSpPr>
        <p:grpSpPr>
          <a:xfrm>
            <a:off x="3596550" y="4284550"/>
            <a:ext cx="1950900" cy="360000"/>
            <a:chOff x="3596550" y="4284550"/>
            <a:chExt cx="1950900" cy="360000"/>
          </a:xfrm>
        </p:grpSpPr>
        <p:sp>
          <p:nvSpPr>
            <p:cNvPr id="2700" name="Google Shape;2700;p100"/>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1" name="Google Shape;2701;p100"/>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702" name="Google Shape;2702;p10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703" name="Google Shape;2703;p100"/>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704" name="Google Shape;2704;p100"/>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705" name="Google Shape;2705;p100"/>
            <p:cNvPicPr preferRelativeResize="0"/>
            <p:nvPr/>
          </p:nvPicPr>
          <p:blipFill>
            <a:blip r:embed="rId8">
              <a:alphaModFix/>
            </a:blip>
            <a:stretch>
              <a:fillRect/>
            </a:stretch>
          </p:blipFill>
          <p:spPr>
            <a:xfrm>
              <a:off x="4426998" y="4357427"/>
              <a:ext cx="228975" cy="228975"/>
            </a:xfrm>
            <a:prstGeom prst="rect">
              <a:avLst/>
            </a:prstGeom>
            <a:noFill/>
            <a:ln>
              <a:noFill/>
            </a:ln>
          </p:spPr>
        </p:pic>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9" name="Shape 2709"/>
        <p:cNvGrpSpPr/>
        <p:nvPr/>
      </p:nvGrpSpPr>
      <p:grpSpPr>
        <a:xfrm>
          <a:off x="0" y="0"/>
          <a:ext cx="0" cy="0"/>
          <a:chOff x="0" y="0"/>
          <a:chExt cx="0" cy="0"/>
        </a:xfrm>
      </p:grpSpPr>
      <p:sp>
        <p:nvSpPr>
          <p:cNvPr id="2710" name="Google Shape;2710;p101"/>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Checklist page for (Chief)</a:t>
            </a:r>
            <a:endParaRPr/>
          </a:p>
        </p:txBody>
      </p:sp>
      <p:sp>
        <p:nvSpPr>
          <p:cNvPr id="2711" name="Google Shape;2711;p101"/>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Within 24hrs of accepting a shift, the Chief must contact the customer in order to introduce themself, acquire additional details and inform customer of opportunities.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Step 1: In this section of the app, team member will have a script to read from for introduction.</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Step 2: Job details relating to specific shift will be present here and chief will review details to ensure accuracy.</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Step 3: Chief will have script, detailing what to asks and text box available for customer to respond</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Step 4: Chief will have script of home team agreement and outline process from now until completion</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Step 5: Chief will have script of each opportunity to explain</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Step 6: Chief will have a script and text box to fill in customer response</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pic>
        <p:nvPicPr>
          <p:cNvPr id="2712" name="Google Shape;2712;p10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713" name="Google Shape;2713;p101"/>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2714" name="Google Shape;2714;p101"/>
          <p:cNvGrpSpPr/>
          <p:nvPr/>
        </p:nvGrpSpPr>
        <p:grpSpPr>
          <a:xfrm>
            <a:off x="3586200" y="2998825"/>
            <a:ext cx="1950900" cy="320100"/>
            <a:chOff x="3586200" y="3404100"/>
            <a:chExt cx="1950900" cy="320100"/>
          </a:xfrm>
        </p:grpSpPr>
        <p:sp>
          <p:nvSpPr>
            <p:cNvPr id="2715" name="Google Shape;2715;p101"/>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2716" name="Google Shape;2716;p101"/>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7" name="Google Shape;2717;p101"/>
          <p:cNvGrpSpPr/>
          <p:nvPr/>
        </p:nvGrpSpPr>
        <p:grpSpPr>
          <a:xfrm>
            <a:off x="3596550" y="4284550"/>
            <a:ext cx="1950900" cy="360000"/>
            <a:chOff x="3596550" y="4284550"/>
            <a:chExt cx="1950900" cy="360000"/>
          </a:xfrm>
        </p:grpSpPr>
        <p:sp>
          <p:nvSpPr>
            <p:cNvPr id="2718" name="Google Shape;2718;p10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9" name="Google Shape;2719;p101"/>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720" name="Google Shape;2720;p101"/>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721" name="Google Shape;2721;p101"/>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722" name="Google Shape;2722;p101"/>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723" name="Google Shape;2723;p101"/>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2724" name="Google Shape;2724;p101"/>
          <p:cNvGrpSpPr/>
          <p:nvPr/>
        </p:nvGrpSpPr>
        <p:grpSpPr>
          <a:xfrm>
            <a:off x="3595650" y="477875"/>
            <a:ext cx="1952700" cy="1405413"/>
            <a:chOff x="3595650" y="477875"/>
            <a:chExt cx="1952700" cy="1405413"/>
          </a:xfrm>
        </p:grpSpPr>
        <p:grpSp>
          <p:nvGrpSpPr>
            <p:cNvPr id="2725" name="Google Shape;2725;p101"/>
            <p:cNvGrpSpPr/>
            <p:nvPr/>
          </p:nvGrpSpPr>
          <p:grpSpPr>
            <a:xfrm>
              <a:off x="3595650" y="477875"/>
              <a:ext cx="1952700" cy="1405413"/>
              <a:chOff x="3595650" y="1403475"/>
              <a:chExt cx="1952700" cy="1405413"/>
            </a:xfrm>
          </p:grpSpPr>
          <p:sp>
            <p:nvSpPr>
              <p:cNvPr id="2726" name="Google Shape;2726;p101"/>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01"/>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2728" name="Google Shape;2728;p101"/>
              <p:cNvGrpSpPr/>
              <p:nvPr/>
            </p:nvGrpSpPr>
            <p:grpSpPr>
              <a:xfrm>
                <a:off x="3595650" y="2323188"/>
                <a:ext cx="1952700" cy="485700"/>
                <a:chOff x="3595650" y="2377325"/>
                <a:chExt cx="1952700" cy="485700"/>
              </a:xfrm>
            </p:grpSpPr>
            <p:sp>
              <p:nvSpPr>
                <p:cNvPr id="2729" name="Google Shape;2729;p101"/>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0" name="Google Shape;2730;p101"/>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2731" name="Google Shape;2731;p101"/>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01"/>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01"/>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4" name="Google Shape;2734;p101"/>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2735" name="Google Shape;2735;p101"/>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2736" name="Google Shape;2736;p101"/>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2737" name="Google Shape;2737;p101"/>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2738" name="Google Shape;2738;p101"/>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2739" name="Google Shape;2739;p101"/>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01"/>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1" name="Google Shape;2741;p10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742" name="Google Shape;2742;p101"/>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743" name="Google Shape;2743;p101"/>
          <p:cNvSpPr txBox="1"/>
          <p:nvPr/>
        </p:nvSpPr>
        <p:spPr>
          <a:xfrm>
            <a:off x="2766749" y="440796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2744" name="Google Shape;2744;p101"/>
          <p:cNvSpPr txBox="1"/>
          <p:nvPr/>
        </p:nvSpPr>
        <p:spPr>
          <a:xfrm>
            <a:off x="3662700" y="379225"/>
            <a:ext cx="1818600" cy="38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Step 1: Introduction</a:t>
            </a:r>
            <a:r>
              <a:rPr lang="en" sz="700"/>
              <a:t>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Hi [Customer] my name is [Name] and I will be your team leader. Just wanted to call to introduce myself, confirm your details and lay out our process. Is this a good time for you? Great!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u="sng"/>
              <a:t>Step 2: Review job details</a:t>
            </a:r>
            <a:endParaRPr sz="700" u="sng"/>
          </a:p>
          <a:p>
            <a:pPr indent="0" lvl="0" marL="0" rtl="0" algn="l">
              <a:spcBef>
                <a:spcPts val="0"/>
              </a:spcBef>
              <a:spcAft>
                <a:spcPts val="0"/>
              </a:spcAft>
              <a:buNone/>
            </a:pPr>
            <a:r>
              <a:t/>
            </a:r>
            <a:endParaRPr sz="700"/>
          </a:p>
          <a:p>
            <a:pPr indent="0" lvl="0" marL="0" rtl="0" algn="l">
              <a:spcBef>
                <a:spcPts val="0"/>
              </a:spcBef>
              <a:spcAft>
                <a:spcPts val="0"/>
              </a:spcAft>
              <a:buNone/>
            </a:pPr>
            <a:r>
              <a:rPr lang="en" sz="700"/>
              <a:t>Review all details for accuracy</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u="sng"/>
              <a:t>Step 3: Take notes on job environment</a:t>
            </a:r>
            <a:endParaRPr sz="700" u="sng"/>
          </a:p>
          <a:p>
            <a:pPr indent="0" lvl="0" marL="0" rtl="0" algn="l">
              <a:spcBef>
                <a:spcPts val="0"/>
              </a:spcBef>
              <a:spcAft>
                <a:spcPts val="0"/>
              </a:spcAft>
              <a:buNone/>
            </a:pPr>
            <a:r>
              <a:t/>
            </a:r>
            <a:endParaRPr sz="700"/>
          </a:p>
          <a:p>
            <a:pPr indent="0" lvl="0" marL="0" rtl="0" algn="l">
              <a:spcBef>
                <a:spcPts val="0"/>
              </a:spcBef>
              <a:spcAft>
                <a:spcPts val="0"/>
              </a:spcAft>
              <a:buNone/>
            </a:pPr>
            <a:r>
              <a:rPr lang="en" sz="700"/>
              <a:t>Hallways, elevators, truck parking etc.</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u="sng"/>
              <a:t>Step 4: Explain Home Team agreement &amp; mission</a:t>
            </a:r>
            <a:endParaRPr sz="700" u="sng"/>
          </a:p>
          <a:p>
            <a:pPr indent="0" lvl="0" marL="0" rtl="0" algn="l">
              <a:spcBef>
                <a:spcPts val="0"/>
              </a:spcBef>
              <a:spcAft>
                <a:spcPts val="0"/>
              </a:spcAft>
              <a:buNone/>
            </a:pPr>
            <a:r>
              <a:t/>
            </a:r>
            <a:endParaRPr sz="700"/>
          </a:p>
          <a:p>
            <a:pPr indent="0" lvl="0" marL="0" rtl="0" algn="l">
              <a:spcBef>
                <a:spcPts val="0"/>
              </a:spcBef>
              <a:spcAft>
                <a:spcPts val="0"/>
              </a:spcAft>
              <a:buNone/>
            </a:pPr>
            <a:r>
              <a:rPr lang="en" sz="700"/>
              <a:t>Our goal is to safely assist you while maintaining integrity of your home and personal belongings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u="sng"/>
              <a:t>Step 5: Inform of opportunities for discounts</a:t>
            </a:r>
            <a:endParaRPr sz="700" u="sng"/>
          </a:p>
          <a:p>
            <a:pPr indent="0" lvl="0" marL="0" rtl="0" algn="l">
              <a:spcBef>
                <a:spcPts val="0"/>
              </a:spcBef>
              <a:spcAft>
                <a:spcPts val="0"/>
              </a:spcAft>
              <a:buNone/>
            </a:pPr>
            <a:r>
              <a:t/>
            </a:r>
            <a:endParaRPr sz="700"/>
          </a:p>
          <a:p>
            <a:pPr indent="0" lvl="0" marL="0" rtl="0" algn="l">
              <a:spcBef>
                <a:spcPts val="0"/>
              </a:spcBef>
              <a:spcAft>
                <a:spcPts val="0"/>
              </a:spcAft>
              <a:buNone/>
            </a:pPr>
            <a:r>
              <a:rPr lang="en" sz="700"/>
              <a:t>Submit images through app, complete survey in app, take quiz in app</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u="sng"/>
              <a:t>Step 6: Record customer goals, values and experience</a:t>
            </a:r>
            <a:endParaRPr sz="700" u="sng"/>
          </a:p>
          <a:p>
            <a:pPr indent="0" lvl="0" marL="0" rtl="0" algn="l">
              <a:spcBef>
                <a:spcPts val="0"/>
              </a:spcBef>
              <a:spcAft>
                <a:spcPts val="0"/>
              </a:spcAft>
              <a:buNone/>
            </a:pPr>
            <a:r>
              <a:t/>
            </a:r>
            <a:endParaRPr sz="700"/>
          </a:p>
          <a:p>
            <a:pPr indent="0" lvl="0" marL="0" rtl="0" algn="l">
              <a:spcBef>
                <a:spcPts val="0"/>
              </a:spcBef>
              <a:spcAft>
                <a:spcPts val="0"/>
              </a:spcAft>
              <a:buNone/>
            </a:pPr>
            <a:r>
              <a:rPr lang="en" sz="700"/>
              <a:t>Goal of hiring us</a:t>
            </a:r>
            <a:endParaRPr sz="700"/>
          </a:p>
          <a:p>
            <a:pPr indent="0" lvl="0" marL="0" rtl="0" algn="l">
              <a:spcBef>
                <a:spcPts val="0"/>
              </a:spcBef>
              <a:spcAft>
                <a:spcPts val="0"/>
              </a:spcAft>
              <a:buNone/>
            </a:pPr>
            <a:r>
              <a:rPr lang="en" sz="700"/>
              <a:t>Value the most in experience</a:t>
            </a:r>
            <a:endParaRPr sz="700"/>
          </a:p>
          <a:p>
            <a:pPr indent="0" lvl="0" marL="0" rtl="0" algn="l">
              <a:spcBef>
                <a:spcPts val="0"/>
              </a:spcBef>
              <a:spcAft>
                <a:spcPts val="0"/>
              </a:spcAft>
              <a:buNone/>
            </a:pPr>
            <a:r>
              <a:rPr lang="en" sz="700"/>
              <a:t>What could make this experience enjoyable</a:t>
            </a:r>
            <a:endParaRPr sz="700"/>
          </a:p>
        </p:txBody>
      </p:sp>
      <p:grpSp>
        <p:nvGrpSpPr>
          <p:cNvPr id="2745" name="Google Shape;2745;p101"/>
          <p:cNvGrpSpPr/>
          <p:nvPr/>
        </p:nvGrpSpPr>
        <p:grpSpPr>
          <a:xfrm>
            <a:off x="3596550" y="4284550"/>
            <a:ext cx="1950900" cy="360000"/>
            <a:chOff x="3596550" y="4284550"/>
            <a:chExt cx="1950900" cy="360000"/>
          </a:xfrm>
        </p:grpSpPr>
        <p:sp>
          <p:nvSpPr>
            <p:cNvPr id="2746" name="Google Shape;2746;p101"/>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7" name="Google Shape;2747;p101"/>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748" name="Google Shape;2748;p101"/>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749" name="Google Shape;2749;p101"/>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750" name="Google Shape;2750;p101"/>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751" name="Google Shape;2751;p101"/>
            <p:cNvPicPr preferRelativeResize="0"/>
            <p:nvPr/>
          </p:nvPicPr>
          <p:blipFill>
            <a:blip r:embed="rId8">
              <a:alphaModFix/>
            </a:blip>
            <a:stretch>
              <a:fillRect/>
            </a:stretch>
          </p:blipFill>
          <p:spPr>
            <a:xfrm>
              <a:off x="4426998" y="4357427"/>
              <a:ext cx="228975" cy="22897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1"/>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Initial login screen for all team members</a:t>
            </a:r>
            <a:endParaRPr/>
          </a:p>
        </p:txBody>
      </p:sp>
      <p:grpSp>
        <p:nvGrpSpPr>
          <p:cNvPr id="246" name="Google Shape;246;p21"/>
          <p:cNvGrpSpPr/>
          <p:nvPr/>
        </p:nvGrpSpPr>
        <p:grpSpPr>
          <a:xfrm>
            <a:off x="3278325" y="152400"/>
            <a:ext cx="2587361" cy="4838701"/>
            <a:chOff x="3278325" y="84775"/>
            <a:chExt cx="2587361" cy="4838701"/>
          </a:xfrm>
        </p:grpSpPr>
        <p:pic>
          <p:nvPicPr>
            <p:cNvPr id="247" name="Google Shape;247;p2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48" name="Google Shape;248;p21"/>
            <p:cNvSpPr txBox="1"/>
            <p:nvPr/>
          </p:nvSpPr>
          <p:spPr>
            <a:xfrm>
              <a:off x="3523800" y="603050"/>
              <a:ext cx="209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Home Team Logo</a:t>
              </a:r>
              <a:endParaRPr/>
            </a:p>
          </p:txBody>
        </p:sp>
        <p:sp>
          <p:nvSpPr>
            <p:cNvPr id="249" name="Google Shape;249;p21"/>
            <p:cNvSpPr/>
            <p:nvPr/>
          </p:nvSpPr>
          <p:spPr>
            <a:xfrm>
              <a:off x="3929100" y="2958425"/>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Your Email</a:t>
              </a:r>
              <a:endParaRPr sz="1200"/>
            </a:p>
          </p:txBody>
        </p:sp>
        <p:sp>
          <p:nvSpPr>
            <p:cNvPr id="250" name="Google Shape;250;p21"/>
            <p:cNvSpPr/>
            <p:nvPr/>
          </p:nvSpPr>
          <p:spPr>
            <a:xfrm>
              <a:off x="3929100" y="3197523"/>
              <a:ext cx="12858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Password</a:t>
              </a:r>
              <a:endParaRPr sz="1200"/>
            </a:p>
          </p:txBody>
        </p:sp>
        <p:sp>
          <p:nvSpPr>
            <p:cNvPr id="251" name="Google Shape;251;p21"/>
            <p:cNvSpPr txBox="1"/>
            <p:nvPr/>
          </p:nvSpPr>
          <p:spPr>
            <a:xfrm>
              <a:off x="3431250" y="928575"/>
              <a:ext cx="20964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Welcome to The Home Team!</a:t>
              </a:r>
              <a:endParaRPr sz="1200"/>
            </a:p>
          </p:txBody>
        </p:sp>
        <p:sp>
          <p:nvSpPr>
            <p:cNvPr id="252" name="Google Shape;252;p21"/>
            <p:cNvSpPr/>
            <p:nvPr/>
          </p:nvSpPr>
          <p:spPr>
            <a:xfrm>
              <a:off x="3673800" y="3646700"/>
              <a:ext cx="1796400" cy="2841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Sign In</a:t>
              </a:r>
              <a:endParaRPr>
                <a:solidFill>
                  <a:schemeClr val="lt1"/>
                </a:solidFill>
              </a:endParaRPr>
            </a:p>
          </p:txBody>
        </p:sp>
        <p:sp>
          <p:nvSpPr>
            <p:cNvPr id="253" name="Google Shape;253;p21"/>
            <p:cNvSpPr txBox="1"/>
            <p:nvPr/>
          </p:nvSpPr>
          <p:spPr>
            <a:xfrm>
              <a:off x="3616350" y="4090875"/>
              <a:ext cx="19113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First time user? </a:t>
              </a:r>
              <a:r>
                <a:rPr lang="en" sz="900" u="sng">
                  <a:solidFill>
                    <a:schemeClr val="dk1"/>
                  </a:solidFill>
                </a:rPr>
                <a:t>Click here to create an account</a:t>
              </a:r>
              <a:endParaRPr sz="900"/>
            </a:p>
          </p:txBody>
        </p:sp>
        <p:sp>
          <p:nvSpPr>
            <p:cNvPr id="254" name="Google Shape;254;p21"/>
            <p:cNvSpPr txBox="1"/>
            <p:nvPr/>
          </p:nvSpPr>
          <p:spPr>
            <a:xfrm>
              <a:off x="4414400" y="3390350"/>
              <a:ext cx="8541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u="sng"/>
                <a:t>Forgot Password?</a:t>
              </a:r>
              <a:endParaRPr sz="600" u="sng"/>
            </a:p>
          </p:txBody>
        </p:sp>
      </p:grpSp>
      <p:sp>
        <p:nvSpPr>
          <p:cNvPr id="255" name="Google Shape;255;p21"/>
          <p:cNvSpPr txBox="1"/>
          <p:nvPr/>
        </p:nvSpPr>
        <p:spPr>
          <a:xfrm>
            <a:off x="280750" y="996200"/>
            <a:ext cx="2649900" cy="3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This is the initial screen shown to a user who has selected the </a:t>
            </a:r>
            <a:r>
              <a:rPr b="1" lang="en" sz="900"/>
              <a:t>team member</a:t>
            </a:r>
            <a:r>
              <a:rPr lang="en" sz="900"/>
              <a:t> path.</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Scenario 1: </a:t>
            </a:r>
            <a:r>
              <a:rPr lang="en" sz="900" u="sng"/>
              <a:t>Existing Team Member</a:t>
            </a:r>
            <a:endParaRPr sz="900" u="sng"/>
          </a:p>
          <a:p>
            <a:pPr indent="0" lvl="0" marL="0" rtl="0" algn="l">
              <a:spcBef>
                <a:spcPts val="0"/>
              </a:spcBef>
              <a:spcAft>
                <a:spcPts val="0"/>
              </a:spcAft>
              <a:buNone/>
            </a:pPr>
            <a:r>
              <a:rPr lang="en" sz="900"/>
              <a:t>If a team member already has an account they can login using previously selected preferred method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Scenario 2: </a:t>
            </a:r>
            <a:r>
              <a:rPr lang="en" sz="900" u="sng"/>
              <a:t>New Team Member: </a:t>
            </a:r>
            <a:endParaRPr sz="900" u="sng"/>
          </a:p>
          <a:p>
            <a:pPr indent="0" lvl="0" marL="0" rtl="0" algn="l">
              <a:spcBef>
                <a:spcPts val="0"/>
              </a:spcBef>
              <a:spcAft>
                <a:spcPts val="0"/>
              </a:spcAft>
              <a:buNone/>
            </a:pPr>
            <a:r>
              <a:rPr lang="en" sz="900"/>
              <a:t>If this is a new team member they will go through the general sign-up process. </a:t>
            </a:r>
            <a:endParaRPr sz="900"/>
          </a:p>
        </p:txBody>
      </p:sp>
      <p:pic>
        <p:nvPicPr>
          <p:cNvPr id="256" name="Google Shape;256;p21"/>
          <p:cNvPicPr preferRelativeResize="0"/>
          <p:nvPr/>
        </p:nvPicPr>
        <p:blipFill rotWithShape="1">
          <a:blip r:embed="rId4">
            <a:alphaModFix/>
          </a:blip>
          <a:srcRect b="57283" l="73012" r="5670" t="32500"/>
          <a:stretch/>
        </p:blipFill>
        <p:spPr>
          <a:xfrm>
            <a:off x="3786200" y="2539700"/>
            <a:ext cx="1571599" cy="360000"/>
          </a:xfrm>
          <a:prstGeom prst="rect">
            <a:avLst/>
          </a:prstGeom>
          <a:noFill/>
          <a:ln>
            <a:noFill/>
          </a:ln>
        </p:spPr>
      </p:pic>
      <p:pic>
        <p:nvPicPr>
          <p:cNvPr id="257" name="Google Shape;257;p21"/>
          <p:cNvPicPr preferRelativeResize="0"/>
          <p:nvPr/>
        </p:nvPicPr>
        <p:blipFill rotWithShape="1">
          <a:blip r:embed="rId4">
            <a:alphaModFix/>
          </a:blip>
          <a:srcRect b="57280" l="5781" r="72900" t="32504"/>
          <a:stretch/>
        </p:blipFill>
        <p:spPr>
          <a:xfrm>
            <a:off x="3786188" y="2037463"/>
            <a:ext cx="1571624" cy="360000"/>
          </a:xfrm>
          <a:prstGeom prst="rect">
            <a:avLst/>
          </a:prstGeom>
          <a:noFill/>
          <a:ln>
            <a:noFill/>
          </a:ln>
        </p:spPr>
      </p:pic>
      <p:pic>
        <p:nvPicPr>
          <p:cNvPr id="258" name="Google Shape;258;p21"/>
          <p:cNvPicPr preferRelativeResize="0"/>
          <p:nvPr/>
        </p:nvPicPr>
        <p:blipFill rotWithShape="1">
          <a:blip r:embed="rId4">
            <a:alphaModFix/>
          </a:blip>
          <a:srcRect b="43310" l="5786" r="73154" t="46474"/>
          <a:stretch/>
        </p:blipFill>
        <p:spPr>
          <a:xfrm>
            <a:off x="3795750" y="1535225"/>
            <a:ext cx="1552501" cy="3600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5" name="Shape 2755"/>
        <p:cNvGrpSpPr/>
        <p:nvPr/>
      </p:nvGrpSpPr>
      <p:grpSpPr>
        <a:xfrm>
          <a:off x="0" y="0"/>
          <a:ext cx="0" cy="0"/>
          <a:chOff x="0" y="0"/>
          <a:chExt cx="0" cy="0"/>
        </a:xfrm>
      </p:grpSpPr>
      <p:sp>
        <p:nvSpPr>
          <p:cNvPr id="2756" name="Google Shape;2756;p10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u="sng"/>
          </a:p>
          <a:p>
            <a:pPr indent="0" lvl="0" marL="0" rtl="0" algn="ctr">
              <a:spcBef>
                <a:spcPts val="0"/>
              </a:spcBef>
              <a:spcAft>
                <a:spcPts val="0"/>
              </a:spcAft>
              <a:buNone/>
            </a:pPr>
            <a:r>
              <a:rPr lang="en" sz="4800"/>
              <a:t>Checklist 1 - 24hrs after accepting</a:t>
            </a:r>
            <a:endParaRPr sz="48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0" name="Shape 2760"/>
        <p:cNvGrpSpPr/>
        <p:nvPr/>
      </p:nvGrpSpPr>
      <p:grpSpPr>
        <a:xfrm>
          <a:off x="0" y="0"/>
          <a:ext cx="0" cy="0"/>
          <a:chOff x="0" y="0"/>
          <a:chExt cx="0" cy="0"/>
        </a:xfrm>
      </p:grpSpPr>
      <p:sp>
        <p:nvSpPr>
          <p:cNvPr id="2761" name="Google Shape;2761;p103"/>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Checklist 1 - Step 1</a:t>
            </a:r>
            <a:endParaRPr/>
          </a:p>
        </p:txBody>
      </p:sp>
      <p:sp>
        <p:nvSpPr>
          <p:cNvPr id="2762" name="Google Shape;2762;p103"/>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pic>
        <p:nvPicPr>
          <p:cNvPr id="2763" name="Google Shape;2763;p10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764" name="Google Shape;2764;p103"/>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2765" name="Google Shape;2765;p103"/>
          <p:cNvGrpSpPr/>
          <p:nvPr/>
        </p:nvGrpSpPr>
        <p:grpSpPr>
          <a:xfrm>
            <a:off x="3586200" y="2998825"/>
            <a:ext cx="1950900" cy="320100"/>
            <a:chOff x="3586200" y="3404100"/>
            <a:chExt cx="1950900" cy="320100"/>
          </a:xfrm>
        </p:grpSpPr>
        <p:sp>
          <p:nvSpPr>
            <p:cNvPr id="2766" name="Google Shape;2766;p103"/>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2767" name="Google Shape;2767;p103"/>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8" name="Google Shape;2768;p103"/>
          <p:cNvGrpSpPr/>
          <p:nvPr/>
        </p:nvGrpSpPr>
        <p:grpSpPr>
          <a:xfrm>
            <a:off x="3596550" y="4284550"/>
            <a:ext cx="1950900" cy="360000"/>
            <a:chOff x="3596550" y="4284550"/>
            <a:chExt cx="1950900" cy="360000"/>
          </a:xfrm>
        </p:grpSpPr>
        <p:sp>
          <p:nvSpPr>
            <p:cNvPr id="2769" name="Google Shape;2769;p103"/>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0" name="Google Shape;2770;p103"/>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771" name="Google Shape;2771;p103"/>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772" name="Google Shape;2772;p103"/>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773" name="Google Shape;2773;p103"/>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774" name="Google Shape;2774;p103"/>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2775" name="Google Shape;2775;p103"/>
          <p:cNvGrpSpPr/>
          <p:nvPr/>
        </p:nvGrpSpPr>
        <p:grpSpPr>
          <a:xfrm>
            <a:off x="3595650" y="477875"/>
            <a:ext cx="1952700" cy="1405413"/>
            <a:chOff x="3595650" y="477875"/>
            <a:chExt cx="1952700" cy="1405413"/>
          </a:xfrm>
        </p:grpSpPr>
        <p:grpSp>
          <p:nvGrpSpPr>
            <p:cNvPr id="2776" name="Google Shape;2776;p103"/>
            <p:cNvGrpSpPr/>
            <p:nvPr/>
          </p:nvGrpSpPr>
          <p:grpSpPr>
            <a:xfrm>
              <a:off x="3595650" y="477875"/>
              <a:ext cx="1952700" cy="1405413"/>
              <a:chOff x="3595650" y="1403475"/>
              <a:chExt cx="1952700" cy="1405413"/>
            </a:xfrm>
          </p:grpSpPr>
          <p:sp>
            <p:nvSpPr>
              <p:cNvPr id="2777" name="Google Shape;2777;p103"/>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03"/>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2779" name="Google Shape;2779;p103"/>
              <p:cNvGrpSpPr/>
              <p:nvPr/>
            </p:nvGrpSpPr>
            <p:grpSpPr>
              <a:xfrm>
                <a:off x="3595650" y="2323188"/>
                <a:ext cx="1952700" cy="485700"/>
                <a:chOff x="3595650" y="2377325"/>
                <a:chExt cx="1952700" cy="485700"/>
              </a:xfrm>
            </p:grpSpPr>
            <p:sp>
              <p:nvSpPr>
                <p:cNvPr id="2780" name="Google Shape;2780;p103"/>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1" name="Google Shape;2781;p103"/>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2782" name="Google Shape;2782;p103"/>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03"/>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03"/>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5" name="Google Shape;2785;p103"/>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2786" name="Google Shape;2786;p103"/>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2787" name="Google Shape;2787;p103"/>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2788" name="Google Shape;2788;p103"/>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2789" name="Google Shape;2789;p103"/>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2790" name="Google Shape;2790;p103"/>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03"/>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2" name="Google Shape;2792;p103"/>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793" name="Google Shape;2793;p103"/>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794" name="Google Shape;2794;p103"/>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2795" name="Google Shape;2795;p103"/>
          <p:cNvSpPr txBox="1"/>
          <p:nvPr/>
        </p:nvSpPr>
        <p:spPr>
          <a:xfrm>
            <a:off x="3517350" y="878900"/>
            <a:ext cx="1977000" cy="12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solidFill>
                  <a:schemeClr val="dk1"/>
                </a:solidFill>
              </a:rPr>
              <a:t>Step 1: Introduction</a:t>
            </a:r>
            <a:r>
              <a:rPr lang="en" sz="700">
                <a:solidFill>
                  <a:schemeClr val="dk1"/>
                </a:solidFill>
              </a:rPr>
              <a:t> </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ctr">
              <a:spcBef>
                <a:spcPts val="0"/>
              </a:spcBef>
              <a:spcAft>
                <a:spcPts val="0"/>
              </a:spcAft>
              <a:buNone/>
            </a:pPr>
            <a:r>
              <a:rPr lang="en" sz="900">
                <a:solidFill>
                  <a:schemeClr val="dk1"/>
                </a:solidFill>
              </a:rPr>
              <a:t>Hi [Customer] my name is [Name] and I will be your team leader. Just wanted to call to introduce myself, confirm your details and lay out our process. Is this a good time for you?</a:t>
            </a:r>
            <a:endParaRPr sz="900"/>
          </a:p>
        </p:txBody>
      </p:sp>
      <p:pic>
        <p:nvPicPr>
          <p:cNvPr id="2796" name="Google Shape;2796;p103"/>
          <p:cNvPicPr preferRelativeResize="0"/>
          <p:nvPr/>
        </p:nvPicPr>
        <p:blipFill>
          <a:blip r:embed="rId11">
            <a:alphaModFix/>
          </a:blip>
          <a:stretch>
            <a:fillRect/>
          </a:stretch>
        </p:blipFill>
        <p:spPr>
          <a:xfrm>
            <a:off x="4083915" y="2356600"/>
            <a:ext cx="379260" cy="375027"/>
          </a:xfrm>
          <a:prstGeom prst="rect">
            <a:avLst/>
          </a:prstGeom>
          <a:noFill/>
          <a:ln>
            <a:noFill/>
          </a:ln>
        </p:spPr>
      </p:pic>
      <p:pic>
        <p:nvPicPr>
          <p:cNvPr id="2797" name="Google Shape;2797;p103"/>
          <p:cNvPicPr preferRelativeResize="0"/>
          <p:nvPr/>
        </p:nvPicPr>
        <p:blipFill>
          <a:blip r:embed="rId12">
            <a:alphaModFix/>
          </a:blip>
          <a:stretch>
            <a:fillRect/>
          </a:stretch>
        </p:blipFill>
        <p:spPr>
          <a:xfrm>
            <a:off x="4700150" y="2346011"/>
            <a:ext cx="394091" cy="396215"/>
          </a:xfrm>
          <a:prstGeom prst="rect">
            <a:avLst/>
          </a:prstGeom>
          <a:noFill/>
          <a:ln>
            <a:noFill/>
          </a:ln>
        </p:spPr>
      </p:pic>
      <p:grpSp>
        <p:nvGrpSpPr>
          <p:cNvPr id="2798" name="Google Shape;2798;p103"/>
          <p:cNvGrpSpPr/>
          <p:nvPr/>
        </p:nvGrpSpPr>
        <p:grpSpPr>
          <a:xfrm>
            <a:off x="3596550" y="4284550"/>
            <a:ext cx="1950900" cy="360000"/>
            <a:chOff x="3596550" y="4284550"/>
            <a:chExt cx="1950900" cy="360000"/>
          </a:xfrm>
        </p:grpSpPr>
        <p:sp>
          <p:nvSpPr>
            <p:cNvPr id="2799" name="Google Shape;2799;p103"/>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0" name="Google Shape;2800;p103"/>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801" name="Google Shape;2801;p103"/>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802" name="Google Shape;2802;p103"/>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803" name="Google Shape;2803;p103"/>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804" name="Google Shape;2804;p103"/>
            <p:cNvPicPr preferRelativeResize="0"/>
            <p:nvPr/>
          </p:nvPicPr>
          <p:blipFill>
            <a:blip r:embed="rId8">
              <a:alphaModFix/>
            </a:blip>
            <a:stretch>
              <a:fillRect/>
            </a:stretch>
          </p:blipFill>
          <p:spPr>
            <a:xfrm>
              <a:off x="4426998" y="4357427"/>
              <a:ext cx="228975" cy="228975"/>
            </a:xfrm>
            <a:prstGeom prst="rect">
              <a:avLst/>
            </a:prstGeom>
            <a:noFill/>
            <a:ln>
              <a:noFill/>
            </a:ln>
          </p:spPr>
        </p:pic>
      </p:gr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8" name="Shape 2808"/>
        <p:cNvGrpSpPr/>
        <p:nvPr/>
      </p:nvGrpSpPr>
      <p:grpSpPr>
        <a:xfrm>
          <a:off x="0" y="0"/>
          <a:ext cx="0" cy="0"/>
          <a:chOff x="0" y="0"/>
          <a:chExt cx="0" cy="0"/>
        </a:xfrm>
      </p:grpSpPr>
      <p:sp>
        <p:nvSpPr>
          <p:cNvPr id="2809" name="Google Shape;2809;p104"/>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Checklist 1 - Step 1 (if not a good time)</a:t>
            </a:r>
            <a:endParaRPr/>
          </a:p>
        </p:txBody>
      </p:sp>
      <p:sp>
        <p:nvSpPr>
          <p:cNvPr id="2810" name="Google Shape;2810;p104"/>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pic>
        <p:nvPicPr>
          <p:cNvPr id="2811" name="Google Shape;2811;p10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812" name="Google Shape;2812;p104"/>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2813" name="Google Shape;2813;p104"/>
          <p:cNvGrpSpPr/>
          <p:nvPr/>
        </p:nvGrpSpPr>
        <p:grpSpPr>
          <a:xfrm>
            <a:off x="3586200" y="2998825"/>
            <a:ext cx="1950900" cy="320100"/>
            <a:chOff x="3586200" y="3404100"/>
            <a:chExt cx="1950900" cy="320100"/>
          </a:xfrm>
        </p:grpSpPr>
        <p:sp>
          <p:nvSpPr>
            <p:cNvPr id="2814" name="Google Shape;2814;p104"/>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2815" name="Google Shape;2815;p104"/>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6" name="Google Shape;2816;p104"/>
          <p:cNvGrpSpPr/>
          <p:nvPr/>
        </p:nvGrpSpPr>
        <p:grpSpPr>
          <a:xfrm>
            <a:off x="3596550" y="4284550"/>
            <a:ext cx="1950900" cy="360000"/>
            <a:chOff x="3596550" y="4284550"/>
            <a:chExt cx="1950900" cy="360000"/>
          </a:xfrm>
        </p:grpSpPr>
        <p:sp>
          <p:nvSpPr>
            <p:cNvPr id="2817" name="Google Shape;2817;p104"/>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8" name="Google Shape;2818;p104"/>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819" name="Google Shape;2819;p104"/>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820" name="Google Shape;2820;p104"/>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821" name="Google Shape;2821;p104"/>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822" name="Google Shape;2822;p104"/>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2823" name="Google Shape;2823;p104"/>
          <p:cNvGrpSpPr/>
          <p:nvPr/>
        </p:nvGrpSpPr>
        <p:grpSpPr>
          <a:xfrm>
            <a:off x="3595650" y="477875"/>
            <a:ext cx="1952700" cy="1405413"/>
            <a:chOff x="3595650" y="477875"/>
            <a:chExt cx="1952700" cy="1405413"/>
          </a:xfrm>
        </p:grpSpPr>
        <p:grpSp>
          <p:nvGrpSpPr>
            <p:cNvPr id="2824" name="Google Shape;2824;p104"/>
            <p:cNvGrpSpPr/>
            <p:nvPr/>
          </p:nvGrpSpPr>
          <p:grpSpPr>
            <a:xfrm>
              <a:off x="3595650" y="477875"/>
              <a:ext cx="1952700" cy="1405413"/>
              <a:chOff x="3595650" y="1403475"/>
              <a:chExt cx="1952700" cy="1405413"/>
            </a:xfrm>
          </p:grpSpPr>
          <p:sp>
            <p:nvSpPr>
              <p:cNvPr id="2825" name="Google Shape;2825;p104"/>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04"/>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2827" name="Google Shape;2827;p104"/>
              <p:cNvGrpSpPr/>
              <p:nvPr/>
            </p:nvGrpSpPr>
            <p:grpSpPr>
              <a:xfrm>
                <a:off x="3595650" y="2323188"/>
                <a:ext cx="1952700" cy="485700"/>
                <a:chOff x="3595650" y="2377325"/>
                <a:chExt cx="1952700" cy="485700"/>
              </a:xfrm>
            </p:grpSpPr>
            <p:sp>
              <p:nvSpPr>
                <p:cNvPr id="2828" name="Google Shape;2828;p104"/>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9" name="Google Shape;2829;p104"/>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2830" name="Google Shape;2830;p104"/>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04"/>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04"/>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3" name="Google Shape;2833;p104"/>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2834" name="Google Shape;2834;p104"/>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2835" name="Google Shape;2835;p104"/>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2836" name="Google Shape;2836;p104"/>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2837" name="Google Shape;2837;p104"/>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2838" name="Google Shape;2838;p104"/>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04"/>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0" name="Google Shape;2840;p104"/>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841" name="Google Shape;2841;p104"/>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842" name="Google Shape;2842;p104"/>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2843" name="Google Shape;2843;p104"/>
          <p:cNvSpPr/>
          <p:nvPr/>
        </p:nvSpPr>
        <p:spPr>
          <a:xfrm>
            <a:off x="3654075" y="2940475"/>
            <a:ext cx="8091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Date</a:t>
            </a:r>
            <a:endParaRPr sz="900"/>
          </a:p>
        </p:txBody>
      </p:sp>
      <p:sp>
        <p:nvSpPr>
          <p:cNvPr id="2844" name="Google Shape;2844;p104"/>
          <p:cNvSpPr/>
          <p:nvPr/>
        </p:nvSpPr>
        <p:spPr>
          <a:xfrm>
            <a:off x="4572000" y="2940475"/>
            <a:ext cx="8091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Time</a:t>
            </a:r>
            <a:endParaRPr sz="900"/>
          </a:p>
        </p:txBody>
      </p:sp>
      <p:sp>
        <p:nvSpPr>
          <p:cNvPr id="2845" name="Google Shape;2845;p104"/>
          <p:cNvSpPr/>
          <p:nvPr/>
        </p:nvSpPr>
        <p:spPr>
          <a:xfrm>
            <a:off x="3986250" y="3441913"/>
            <a:ext cx="11715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Set Reminder</a:t>
            </a:r>
            <a:endParaRPr sz="900"/>
          </a:p>
        </p:txBody>
      </p:sp>
      <p:sp>
        <p:nvSpPr>
          <p:cNvPr id="2846" name="Google Shape;2846;p104"/>
          <p:cNvSpPr txBox="1"/>
          <p:nvPr/>
        </p:nvSpPr>
        <p:spPr>
          <a:xfrm>
            <a:off x="3517350" y="878900"/>
            <a:ext cx="1977000" cy="12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solidFill>
                  <a:schemeClr val="dk1"/>
                </a:solidFill>
              </a:rPr>
              <a:t>Step 1: Introduction</a:t>
            </a:r>
            <a:r>
              <a:rPr lang="en" sz="700">
                <a:solidFill>
                  <a:schemeClr val="dk1"/>
                </a:solidFill>
              </a:rPr>
              <a:t> </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ctr">
              <a:spcBef>
                <a:spcPts val="0"/>
              </a:spcBef>
              <a:spcAft>
                <a:spcPts val="0"/>
              </a:spcAft>
              <a:buNone/>
            </a:pPr>
            <a:r>
              <a:rPr lang="en" sz="900">
                <a:solidFill>
                  <a:schemeClr val="dk1"/>
                </a:solidFill>
              </a:rPr>
              <a:t>Ok, when would be a good time to reach back out?</a:t>
            </a:r>
            <a:endParaRPr sz="900"/>
          </a:p>
        </p:txBody>
      </p:sp>
      <p:grpSp>
        <p:nvGrpSpPr>
          <p:cNvPr id="2847" name="Google Shape;2847;p104"/>
          <p:cNvGrpSpPr/>
          <p:nvPr/>
        </p:nvGrpSpPr>
        <p:grpSpPr>
          <a:xfrm>
            <a:off x="3596550" y="4284550"/>
            <a:ext cx="1950900" cy="360000"/>
            <a:chOff x="3596550" y="4284550"/>
            <a:chExt cx="1950900" cy="360000"/>
          </a:xfrm>
        </p:grpSpPr>
        <p:sp>
          <p:nvSpPr>
            <p:cNvPr id="2848" name="Google Shape;2848;p104"/>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9" name="Google Shape;2849;p104"/>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850" name="Google Shape;2850;p104"/>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851" name="Google Shape;2851;p104"/>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852" name="Google Shape;2852;p104"/>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853" name="Google Shape;2853;p104"/>
            <p:cNvPicPr preferRelativeResize="0"/>
            <p:nvPr/>
          </p:nvPicPr>
          <p:blipFill>
            <a:blip r:embed="rId8">
              <a:alphaModFix/>
            </a:blip>
            <a:stretch>
              <a:fillRect/>
            </a:stretch>
          </p:blipFill>
          <p:spPr>
            <a:xfrm>
              <a:off x="4426998" y="4357427"/>
              <a:ext cx="228975" cy="228975"/>
            </a:xfrm>
            <a:prstGeom prst="rect">
              <a:avLst/>
            </a:prstGeom>
            <a:noFill/>
            <a:ln>
              <a:noFill/>
            </a:ln>
          </p:spPr>
        </p:pic>
      </p:gr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7" name="Shape 2857"/>
        <p:cNvGrpSpPr/>
        <p:nvPr/>
      </p:nvGrpSpPr>
      <p:grpSpPr>
        <a:xfrm>
          <a:off x="0" y="0"/>
          <a:ext cx="0" cy="0"/>
          <a:chOff x="0" y="0"/>
          <a:chExt cx="0" cy="0"/>
        </a:xfrm>
      </p:grpSpPr>
      <p:sp>
        <p:nvSpPr>
          <p:cNvPr id="2858" name="Google Shape;2858;p105"/>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Checklist 1 - Step 2</a:t>
            </a:r>
            <a:endParaRPr/>
          </a:p>
        </p:txBody>
      </p:sp>
      <p:sp>
        <p:nvSpPr>
          <p:cNvPr id="2859" name="Google Shape;2859;p105"/>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pic>
        <p:nvPicPr>
          <p:cNvPr id="2860" name="Google Shape;2860;p10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861" name="Google Shape;2861;p105"/>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2862" name="Google Shape;2862;p105"/>
          <p:cNvGrpSpPr/>
          <p:nvPr/>
        </p:nvGrpSpPr>
        <p:grpSpPr>
          <a:xfrm>
            <a:off x="3586200" y="2998825"/>
            <a:ext cx="1950900" cy="320100"/>
            <a:chOff x="3586200" y="3404100"/>
            <a:chExt cx="1950900" cy="320100"/>
          </a:xfrm>
        </p:grpSpPr>
        <p:sp>
          <p:nvSpPr>
            <p:cNvPr id="2863" name="Google Shape;2863;p105"/>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2864" name="Google Shape;2864;p105"/>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5" name="Google Shape;2865;p105"/>
          <p:cNvGrpSpPr/>
          <p:nvPr/>
        </p:nvGrpSpPr>
        <p:grpSpPr>
          <a:xfrm>
            <a:off x="3596550" y="4284550"/>
            <a:ext cx="1950900" cy="360000"/>
            <a:chOff x="3596550" y="4284550"/>
            <a:chExt cx="1950900" cy="360000"/>
          </a:xfrm>
        </p:grpSpPr>
        <p:sp>
          <p:nvSpPr>
            <p:cNvPr id="2866" name="Google Shape;2866;p105"/>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67" name="Google Shape;2867;p105"/>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868" name="Google Shape;2868;p10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869" name="Google Shape;2869;p105"/>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870" name="Google Shape;2870;p105"/>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871" name="Google Shape;2871;p105"/>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2872" name="Google Shape;2872;p105"/>
          <p:cNvGrpSpPr/>
          <p:nvPr/>
        </p:nvGrpSpPr>
        <p:grpSpPr>
          <a:xfrm>
            <a:off x="3595650" y="477875"/>
            <a:ext cx="1952700" cy="1405413"/>
            <a:chOff x="3595650" y="477875"/>
            <a:chExt cx="1952700" cy="1405413"/>
          </a:xfrm>
        </p:grpSpPr>
        <p:grpSp>
          <p:nvGrpSpPr>
            <p:cNvPr id="2873" name="Google Shape;2873;p105"/>
            <p:cNvGrpSpPr/>
            <p:nvPr/>
          </p:nvGrpSpPr>
          <p:grpSpPr>
            <a:xfrm>
              <a:off x="3595650" y="477875"/>
              <a:ext cx="1952700" cy="1405413"/>
              <a:chOff x="3595650" y="1403475"/>
              <a:chExt cx="1952700" cy="1405413"/>
            </a:xfrm>
          </p:grpSpPr>
          <p:sp>
            <p:nvSpPr>
              <p:cNvPr id="2874" name="Google Shape;2874;p105"/>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05"/>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2876" name="Google Shape;2876;p105"/>
              <p:cNvGrpSpPr/>
              <p:nvPr/>
            </p:nvGrpSpPr>
            <p:grpSpPr>
              <a:xfrm>
                <a:off x="3595650" y="2323188"/>
                <a:ext cx="1952700" cy="485700"/>
                <a:chOff x="3595650" y="2377325"/>
                <a:chExt cx="1952700" cy="485700"/>
              </a:xfrm>
            </p:grpSpPr>
            <p:sp>
              <p:nvSpPr>
                <p:cNvPr id="2877" name="Google Shape;2877;p105"/>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8" name="Google Shape;2878;p105"/>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2879" name="Google Shape;2879;p105"/>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05"/>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05"/>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2" name="Google Shape;2882;p105"/>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2883" name="Google Shape;2883;p105"/>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2884" name="Google Shape;2884;p105"/>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2885" name="Google Shape;2885;p105"/>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2886" name="Google Shape;2886;p105"/>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2887" name="Google Shape;2887;p105"/>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05"/>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9" name="Google Shape;2889;p105"/>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890" name="Google Shape;2890;p105"/>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891" name="Google Shape;2891;p105"/>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2892" name="Google Shape;2892;p105"/>
          <p:cNvSpPr txBox="1"/>
          <p:nvPr/>
        </p:nvSpPr>
        <p:spPr>
          <a:xfrm>
            <a:off x="3517350" y="878900"/>
            <a:ext cx="1977000" cy="14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solidFill>
                  <a:schemeClr val="dk1"/>
                </a:solidFill>
              </a:rPr>
              <a:t>Step 2: Review job details</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ctr">
              <a:spcBef>
                <a:spcPts val="0"/>
              </a:spcBef>
              <a:spcAft>
                <a:spcPts val="0"/>
              </a:spcAft>
              <a:buNone/>
            </a:pPr>
            <a:r>
              <a:rPr lang="en" sz="900">
                <a:solidFill>
                  <a:schemeClr val="dk1"/>
                </a:solidFill>
              </a:rPr>
              <a:t>I see we have you for [crew size] for [hours] on [date] at [time] is that accurate? Cool, we’ll be meeting you at [address] and finishing at [address] correct? Ok great.</a:t>
            </a:r>
            <a:endParaRPr sz="900">
              <a:solidFill>
                <a:schemeClr val="dk1"/>
              </a:solidFill>
            </a:endParaRPr>
          </a:p>
          <a:p>
            <a:pPr indent="0" lvl="0" marL="0" rtl="0" algn="ctr">
              <a:spcBef>
                <a:spcPts val="0"/>
              </a:spcBef>
              <a:spcAft>
                <a:spcPts val="0"/>
              </a:spcAft>
              <a:buNone/>
            </a:pPr>
            <a:r>
              <a:t/>
            </a:r>
            <a:endParaRPr sz="900">
              <a:solidFill>
                <a:schemeClr val="dk1"/>
              </a:solidFill>
            </a:endParaRPr>
          </a:p>
          <a:p>
            <a:pPr indent="0" lvl="0" marL="0" rtl="0" algn="ctr">
              <a:spcBef>
                <a:spcPts val="0"/>
              </a:spcBef>
              <a:spcAft>
                <a:spcPts val="0"/>
              </a:spcAft>
              <a:buNone/>
            </a:pPr>
            <a:r>
              <a:t/>
            </a:r>
            <a:endParaRPr sz="900">
              <a:solidFill>
                <a:schemeClr val="dk1"/>
              </a:solidFill>
            </a:endParaRPr>
          </a:p>
          <a:p>
            <a:pPr indent="0" lvl="0" marL="0" rtl="0" algn="ctr">
              <a:spcBef>
                <a:spcPts val="0"/>
              </a:spcBef>
              <a:spcAft>
                <a:spcPts val="0"/>
              </a:spcAft>
              <a:buNone/>
            </a:pPr>
            <a:r>
              <a:rPr lang="en" sz="900" u="sng">
                <a:solidFill>
                  <a:schemeClr val="dk1"/>
                </a:solidFill>
              </a:rPr>
              <a:t>Update</a:t>
            </a:r>
            <a:endParaRPr sz="900" u="sng">
              <a:solidFill>
                <a:schemeClr val="dk1"/>
              </a:solidFill>
            </a:endParaRPr>
          </a:p>
        </p:txBody>
      </p:sp>
      <p:grpSp>
        <p:nvGrpSpPr>
          <p:cNvPr id="2893" name="Google Shape;2893;p105"/>
          <p:cNvGrpSpPr/>
          <p:nvPr/>
        </p:nvGrpSpPr>
        <p:grpSpPr>
          <a:xfrm>
            <a:off x="3596550" y="4284550"/>
            <a:ext cx="1950900" cy="360000"/>
            <a:chOff x="3596550" y="4284550"/>
            <a:chExt cx="1950900" cy="360000"/>
          </a:xfrm>
        </p:grpSpPr>
        <p:sp>
          <p:nvSpPr>
            <p:cNvPr id="2894" name="Google Shape;2894;p105"/>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5" name="Google Shape;2895;p105"/>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896" name="Google Shape;2896;p105"/>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897" name="Google Shape;2897;p105"/>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898" name="Google Shape;2898;p105"/>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899" name="Google Shape;2899;p105"/>
            <p:cNvPicPr preferRelativeResize="0"/>
            <p:nvPr/>
          </p:nvPicPr>
          <p:blipFill>
            <a:blip r:embed="rId8">
              <a:alphaModFix/>
            </a:blip>
            <a:stretch>
              <a:fillRect/>
            </a:stretch>
          </p:blipFill>
          <p:spPr>
            <a:xfrm>
              <a:off x="4426998" y="4357427"/>
              <a:ext cx="228975" cy="228975"/>
            </a:xfrm>
            <a:prstGeom prst="rect">
              <a:avLst/>
            </a:prstGeom>
            <a:noFill/>
            <a:ln>
              <a:noFill/>
            </a:ln>
          </p:spPr>
        </p:pic>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3" name="Shape 2903"/>
        <p:cNvGrpSpPr/>
        <p:nvPr/>
      </p:nvGrpSpPr>
      <p:grpSpPr>
        <a:xfrm>
          <a:off x="0" y="0"/>
          <a:ext cx="0" cy="0"/>
          <a:chOff x="0" y="0"/>
          <a:chExt cx="0" cy="0"/>
        </a:xfrm>
      </p:grpSpPr>
      <p:sp>
        <p:nvSpPr>
          <p:cNvPr id="2904" name="Google Shape;2904;p106"/>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Checklist 1 - Step 2 (if update is needed)</a:t>
            </a:r>
            <a:endParaRPr/>
          </a:p>
        </p:txBody>
      </p:sp>
      <p:sp>
        <p:nvSpPr>
          <p:cNvPr id="2905" name="Google Shape;2905;p106"/>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pic>
        <p:nvPicPr>
          <p:cNvPr id="2906" name="Google Shape;2906;p10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907" name="Google Shape;2907;p106"/>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2908" name="Google Shape;2908;p106"/>
          <p:cNvGrpSpPr/>
          <p:nvPr/>
        </p:nvGrpSpPr>
        <p:grpSpPr>
          <a:xfrm>
            <a:off x="3586200" y="2998825"/>
            <a:ext cx="1950900" cy="320100"/>
            <a:chOff x="3586200" y="3404100"/>
            <a:chExt cx="1950900" cy="320100"/>
          </a:xfrm>
        </p:grpSpPr>
        <p:sp>
          <p:nvSpPr>
            <p:cNvPr id="2909" name="Google Shape;2909;p106"/>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2910" name="Google Shape;2910;p106"/>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1" name="Google Shape;2911;p106"/>
          <p:cNvGrpSpPr/>
          <p:nvPr/>
        </p:nvGrpSpPr>
        <p:grpSpPr>
          <a:xfrm>
            <a:off x="3596550" y="4284550"/>
            <a:ext cx="1950900" cy="360000"/>
            <a:chOff x="3596550" y="4284550"/>
            <a:chExt cx="1950900" cy="360000"/>
          </a:xfrm>
        </p:grpSpPr>
        <p:sp>
          <p:nvSpPr>
            <p:cNvPr id="2912" name="Google Shape;2912;p106"/>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3" name="Google Shape;2913;p106"/>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914" name="Google Shape;2914;p10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915" name="Google Shape;2915;p106"/>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916" name="Google Shape;2916;p106"/>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917" name="Google Shape;2917;p106"/>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2918" name="Google Shape;2918;p106"/>
          <p:cNvGrpSpPr/>
          <p:nvPr/>
        </p:nvGrpSpPr>
        <p:grpSpPr>
          <a:xfrm>
            <a:off x="3595650" y="477875"/>
            <a:ext cx="1952700" cy="1405413"/>
            <a:chOff x="3595650" y="477875"/>
            <a:chExt cx="1952700" cy="1405413"/>
          </a:xfrm>
        </p:grpSpPr>
        <p:grpSp>
          <p:nvGrpSpPr>
            <p:cNvPr id="2919" name="Google Shape;2919;p106"/>
            <p:cNvGrpSpPr/>
            <p:nvPr/>
          </p:nvGrpSpPr>
          <p:grpSpPr>
            <a:xfrm>
              <a:off x="3595650" y="477875"/>
              <a:ext cx="1952700" cy="1405413"/>
              <a:chOff x="3595650" y="1403475"/>
              <a:chExt cx="1952700" cy="1405413"/>
            </a:xfrm>
          </p:grpSpPr>
          <p:sp>
            <p:nvSpPr>
              <p:cNvPr id="2920" name="Google Shape;2920;p106"/>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06"/>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2922" name="Google Shape;2922;p106"/>
              <p:cNvGrpSpPr/>
              <p:nvPr/>
            </p:nvGrpSpPr>
            <p:grpSpPr>
              <a:xfrm>
                <a:off x="3595650" y="2323188"/>
                <a:ext cx="1952700" cy="485700"/>
                <a:chOff x="3595650" y="2377325"/>
                <a:chExt cx="1952700" cy="485700"/>
              </a:xfrm>
            </p:grpSpPr>
            <p:sp>
              <p:nvSpPr>
                <p:cNvPr id="2923" name="Google Shape;2923;p106"/>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4" name="Google Shape;2924;p106"/>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2925" name="Google Shape;2925;p106"/>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06"/>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06"/>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8" name="Google Shape;2928;p106"/>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2929" name="Google Shape;2929;p106"/>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2930" name="Google Shape;2930;p106"/>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2931" name="Google Shape;2931;p106"/>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2932" name="Google Shape;2932;p106"/>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2933" name="Google Shape;2933;p106"/>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06"/>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5" name="Google Shape;2935;p106"/>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936" name="Google Shape;2936;p106"/>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2937" name="Google Shape;2937;p106"/>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grpSp>
        <p:nvGrpSpPr>
          <p:cNvPr id="2938" name="Google Shape;2938;p106"/>
          <p:cNvGrpSpPr/>
          <p:nvPr/>
        </p:nvGrpSpPr>
        <p:grpSpPr>
          <a:xfrm>
            <a:off x="3596550" y="4284550"/>
            <a:ext cx="1950900" cy="360000"/>
            <a:chOff x="3596550" y="4284550"/>
            <a:chExt cx="1950900" cy="360000"/>
          </a:xfrm>
        </p:grpSpPr>
        <p:grpSp>
          <p:nvGrpSpPr>
            <p:cNvPr id="2939" name="Google Shape;2939;p106"/>
            <p:cNvGrpSpPr/>
            <p:nvPr/>
          </p:nvGrpSpPr>
          <p:grpSpPr>
            <a:xfrm>
              <a:off x="3596550" y="4284550"/>
              <a:ext cx="1950900" cy="360000"/>
              <a:chOff x="3596550" y="4284550"/>
              <a:chExt cx="1950900" cy="360000"/>
            </a:xfrm>
          </p:grpSpPr>
          <p:sp>
            <p:nvSpPr>
              <p:cNvPr id="2940" name="Google Shape;2940;p106"/>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1" name="Google Shape;2941;p106"/>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942" name="Google Shape;2942;p10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943" name="Google Shape;2943;p106"/>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944" name="Google Shape;2944;p106"/>
              <p:cNvPicPr preferRelativeResize="0"/>
              <p:nvPr/>
            </p:nvPicPr>
            <p:blipFill>
              <a:blip r:embed="rId11">
                <a:alphaModFix/>
              </a:blip>
              <a:stretch>
                <a:fillRect/>
              </a:stretch>
            </p:blipFill>
            <p:spPr>
              <a:xfrm>
                <a:off x="4477850" y="4358839"/>
                <a:ext cx="210300" cy="211424"/>
              </a:xfrm>
              <a:prstGeom prst="rect">
                <a:avLst/>
              </a:prstGeom>
              <a:noFill/>
              <a:ln>
                <a:noFill/>
              </a:ln>
            </p:spPr>
          </p:pic>
        </p:grpSp>
        <p:pic>
          <p:nvPicPr>
            <p:cNvPr id="2945" name="Google Shape;2945;p106"/>
            <p:cNvPicPr preferRelativeResize="0"/>
            <p:nvPr/>
          </p:nvPicPr>
          <p:blipFill>
            <a:blip r:embed="rId7">
              <a:alphaModFix/>
            </a:blip>
            <a:stretch>
              <a:fillRect/>
            </a:stretch>
          </p:blipFill>
          <p:spPr>
            <a:xfrm>
              <a:off x="4822339" y="4357425"/>
              <a:ext cx="228975" cy="230175"/>
            </a:xfrm>
            <a:prstGeom prst="rect">
              <a:avLst/>
            </a:prstGeom>
            <a:noFill/>
            <a:ln>
              <a:noFill/>
            </a:ln>
          </p:spPr>
        </p:pic>
      </p:grpSp>
      <p:sp>
        <p:nvSpPr>
          <p:cNvPr id="2946" name="Google Shape;2946;p106"/>
          <p:cNvSpPr txBox="1"/>
          <p:nvPr/>
        </p:nvSpPr>
        <p:spPr>
          <a:xfrm>
            <a:off x="3517350" y="878900"/>
            <a:ext cx="1977000" cy="14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solidFill>
                  <a:schemeClr val="dk1"/>
                </a:solidFill>
              </a:rPr>
              <a:t>Step 2: Review job details</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ctr">
              <a:spcBef>
                <a:spcPts val="0"/>
              </a:spcBef>
              <a:spcAft>
                <a:spcPts val="0"/>
              </a:spcAft>
              <a:buNone/>
            </a:pPr>
            <a:r>
              <a:rPr lang="en" sz="900">
                <a:solidFill>
                  <a:schemeClr val="dk1"/>
                </a:solidFill>
              </a:rPr>
              <a:t>I see we have you for [crew size] for [hours] on [date] at [time] is that accurate? Cool, we’ll be meeting you at [address] and finishing at [address] correct? Ok great.</a:t>
            </a:r>
            <a:endParaRPr sz="900">
              <a:solidFill>
                <a:schemeClr val="dk1"/>
              </a:solidFill>
            </a:endParaRPr>
          </a:p>
          <a:p>
            <a:pPr indent="0" lvl="0" marL="0" rtl="0" algn="ctr">
              <a:spcBef>
                <a:spcPts val="0"/>
              </a:spcBef>
              <a:spcAft>
                <a:spcPts val="0"/>
              </a:spcAft>
              <a:buNone/>
            </a:pPr>
            <a:r>
              <a:t/>
            </a:r>
            <a:endParaRPr sz="900">
              <a:solidFill>
                <a:schemeClr val="dk1"/>
              </a:solidFill>
            </a:endParaRPr>
          </a:p>
          <a:p>
            <a:pPr indent="0" lvl="0" marL="0" rtl="0" algn="ctr">
              <a:spcBef>
                <a:spcPts val="0"/>
              </a:spcBef>
              <a:spcAft>
                <a:spcPts val="0"/>
              </a:spcAft>
              <a:buNone/>
            </a:pPr>
            <a:r>
              <a:t/>
            </a:r>
            <a:endParaRPr sz="900">
              <a:solidFill>
                <a:schemeClr val="dk1"/>
              </a:solidFill>
            </a:endParaRPr>
          </a:p>
          <a:p>
            <a:pPr indent="0" lvl="0" marL="0" rtl="0" algn="ctr">
              <a:spcBef>
                <a:spcPts val="0"/>
              </a:spcBef>
              <a:spcAft>
                <a:spcPts val="0"/>
              </a:spcAft>
              <a:buNone/>
            </a:pPr>
            <a:r>
              <a:rPr lang="en" sz="900" u="sng">
                <a:solidFill>
                  <a:schemeClr val="dk1"/>
                </a:solidFill>
              </a:rPr>
              <a:t>Update</a:t>
            </a:r>
            <a:endParaRPr sz="900" u="sng">
              <a:solidFill>
                <a:schemeClr val="dk1"/>
              </a:solidFill>
            </a:endParaRPr>
          </a:p>
        </p:txBody>
      </p:sp>
      <p:pic>
        <p:nvPicPr>
          <p:cNvPr id="2947" name="Google Shape;2947;p106"/>
          <p:cNvPicPr preferRelativeResize="0"/>
          <p:nvPr/>
        </p:nvPicPr>
        <p:blipFill>
          <a:blip r:embed="rId3">
            <a:alphaModFix/>
          </a:blip>
          <a:stretch>
            <a:fillRect/>
          </a:stretch>
        </p:blipFill>
        <p:spPr>
          <a:xfrm>
            <a:off x="3278325" y="84775"/>
            <a:ext cx="2587361" cy="4838701"/>
          </a:xfrm>
          <a:prstGeom prst="rect">
            <a:avLst/>
          </a:prstGeom>
          <a:noFill/>
          <a:ln>
            <a:noFill/>
          </a:ln>
        </p:spPr>
      </p:pic>
      <p:grpSp>
        <p:nvGrpSpPr>
          <p:cNvPr id="2948" name="Google Shape;2948;p106"/>
          <p:cNvGrpSpPr/>
          <p:nvPr/>
        </p:nvGrpSpPr>
        <p:grpSpPr>
          <a:xfrm>
            <a:off x="3586200" y="2998825"/>
            <a:ext cx="1950900" cy="320100"/>
            <a:chOff x="3586200" y="3404100"/>
            <a:chExt cx="1950900" cy="320100"/>
          </a:xfrm>
        </p:grpSpPr>
        <p:sp>
          <p:nvSpPr>
            <p:cNvPr id="2949" name="Google Shape;2949;p106"/>
            <p:cNvSpPr/>
            <p:nvPr/>
          </p:nvSpPr>
          <p:spPr>
            <a:xfrm>
              <a:off x="3586200" y="3404100"/>
              <a:ext cx="19509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2950" name="Google Shape;2950;p106"/>
            <p:cNvSpPr/>
            <p:nvPr/>
          </p:nvSpPr>
          <p:spPr>
            <a:xfrm>
              <a:off x="5240725" y="3474150"/>
              <a:ext cx="190200" cy="180000"/>
            </a:xfrm>
            <a:prstGeom prst="mathPlus">
              <a:avLst>
                <a:gd fmla="val 23520" name="adj1"/>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1" name="Google Shape;2951;p106"/>
          <p:cNvSpPr/>
          <p:nvPr/>
        </p:nvSpPr>
        <p:spPr>
          <a:xfrm>
            <a:off x="3586200" y="3871271"/>
            <a:ext cx="1950900" cy="3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Resources</a:t>
            </a:r>
            <a:endParaRPr sz="900"/>
          </a:p>
        </p:txBody>
      </p:sp>
      <p:sp>
        <p:nvSpPr>
          <p:cNvPr id="2952" name="Google Shape;2952;p106"/>
          <p:cNvSpPr/>
          <p:nvPr/>
        </p:nvSpPr>
        <p:spPr>
          <a:xfrm>
            <a:off x="3577197" y="641036"/>
            <a:ext cx="1968900" cy="721500"/>
          </a:xfrm>
          <a:prstGeom prst="round2SameRect">
            <a:avLst>
              <a:gd fmla="val 16667" name="adj1"/>
              <a:gd fmla="val 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06"/>
          <p:cNvSpPr/>
          <p:nvPr/>
        </p:nvSpPr>
        <p:spPr>
          <a:xfrm>
            <a:off x="3577197" y="1370824"/>
            <a:ext cx="1968900" cy="485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4" name="Google Shape;2954;p106"/>
          <p:cNvPicPr preferRelativeResize="0"/>
          <p:nvPr/>
        </p:nvPicPr>
        <p:blipFill rotWithShape="1">
          <a:blip r:embed="rId10">
            <a:alphaModFix/>
          </a:blip>
          <a:srcRect b="0" l="0" r="1603" t="0"/>
          <a:stretch/>
        </p:blipFill>
        <p:spPr>
          <a:xfrm>
            <a:off x="3638451" y="1666986"/>
            <a:ext cx="154926" cy="156989"/>
          </a:xfrm>
          <a:prstGeom prst="rect">
            <a:avLst/>
          </a:prstGeom>
          <a:noFill/>
          <a:ln>
            <a:noFill/>
          </a:ln>
        </p:spPr>
      </p:pic>
      <p:sp>
        <p:nvSpPr>
          <p:cNvPr id="2955" name="Google Shape;2955;p106"/>
          <p:cNvSpPr txBox="1"/>
          <p:nvPr/>
        </p:nvSpPr>
        <p:spPr>
          <a:xfrm>
            <a:off x="3606916" y="1333049"/>
            <a:ext cx="18465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Load / Unload</a:t>
            </a:r>
            <a:endParaRPr sz="500"/>
          </a:p>
        </p:txBody>
      </p:sp>
      <p:sp>
        <p:nvSpPr>
          <p:cNvPr id="2956" name="Google Shape;2956;p106"/>
          <p:cNvSpPr txBox="1"/>
          <p:nvPr/>
        </p:nvSpPr>
        <p:spPr>
          <a:xfrm>
            <a:off x="4149432" y="706336"/>
            <a:ext cx="7668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2957" name="Google Shape;2957;p106"/>
          <p:cNvSpPr txBox="1"/>
          <p:nvPr/>
        </p:nvSpPr>
        <p:spPr>
          <a:xfrm>
            <a:off x="3681103" y="1591161"/>
            <a:ext cx="519600" cy="1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Start-End Time</a:t>
            </a:r>
            <a:endParaRPr sz="500"/>
          </a:p>
        </p:txBody>
      </p:sp>
      <p:sp>
        <p:nvSpPr>
          <p:cNvPr id="2958" name="Google Shape;2958;p106"/>
          <p:cNvSpPr/>
          <p:nvPr/>
        </p:nvSpPr>
        <p:spPr>
          <a:xfrm>
            <a:off x="4601550" y="1176925"/>
            <a:ext cx="942900" cy="152400"/>
          </a:xfrm>
          <a:prstGeom prst="roundRect">
            <a:avLst>
              <a:gd fmla="val 16667" name="adj"/>
            </a:avLst>
          </a:prstGeom>
          <a:solidFill>
            <a:srgbClr val="B4A7D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Service Type</a:t>
            </a:r>
            <a:endParaRPr sz="900"/>
          </a:p>
        </p:txBody>
      </p:sp>
      <p:sp>
        <p:nvSpPr>
          <p:cNvPr id="2959" name="Google Shape;2959;p106"/>
          <p:cNvSpPr/>
          <p:nvPr/>
        </p:nvSpPr>
        <p:spPr>
          <a:xfrm>
            <a:off x="3998628" y="3440261"/>
            <a:ext cx="222300" cy="220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06"/>
          <p:cNvSpPr txBox="1"/>
          <p:nvPr/>
        </p:nvSpPr>
        <p:spPr>
          <a:xfrm>
            <a:off x="3686928" y="3584898"/>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2961" name="Google Shape;2961;p106"/>
          <p:cNvSpPr txBox="1"/>
          <p:nvPr/>
        </p:nvSpPr>
        <p:spPr>
          <a:xfrm>
            <a:off x="3579529" y="3245847"/>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2962" name="Google Shape;2962;p106"/>
          <p:cNvSpPr/>
          <p:nvPr/>
        </p:nvSpPr>
        <p:spPr>
          <a:xfrm>
            <a:off x="4831253" y="3440248"/>
            <a:ext cx="222300" cy="2205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06"/>
          <p:cNvSpPr txBox="1"/>
          <p:nvPr/>
        </p:nvSpPr>
        <p:spPr>
          <a:xfrm>
            <a:off x="4519553" y="3584911"/>
            <a:ext cx="8457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See Bio</a:t>
            </a:r>
            <a:endParaRPr sz="600"/>
          </a:p>
        </p:txBody>
      </p:sp>
      <p:sp>
        <p:nvSpPr>
          <p:cNvPr id="2964" name="Google Shape;2964;p106"/>
          <p:cNvSpPr txBox="1"/>
          <p:nvPr/>
        </p:nvSpPr>
        <p:spPr>
          <a:xfrm>
            <a:off x="4412154" y="3245860"/>
            <a:ext cx="10605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Member Name</a:t>
            </a:r>
            <a:endParaRPr sz="600"/>
          </a:p>
        </p:txBody>
      </p:sp>
      <p:sp>
        <p:nvSpPr>
          <p:cNvPr id="2965" name="Google Shape;2965;p106"/>
          <p:cNvSpPr txBox="1"/>
          <p:nvPr/>
        </p:nvSpPr>
        <p:spPr>
          <a:xfrm>
            <a:off x="4269638" y="1552288"/>
            <a:ext cx="7839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Team Leader</a:t>
            </a:r>
            <a:endParaRPr sz="600"/>
          </a:p>
          <a:p>
            <a:pPr indent="0" lvl="0" marL="0" rtl="0" algn="l">
              <a:spcBef>
                <a:spcPts val="0"/>
              </a:spcBef>
              <a:spcAft>
                <a:spcPts val="0"/>
              </a:spcAft>
              <a:buNone/>
            </a:pPr>
            <a:r>
              <a:rPr lang="en" sz="600"/>
              <a:t>    Message / Call</a:t>
            </a:r>
            <a:endParaRPr sz="600"/>
          </a:p>
        </p:txBody>
      </p:sp>
      <p:sp>
        <p:nvSpPr>
          <p:cNvPr id="2966" name="Google Shape;2966;p106"/>
          <p:cNvSpPr/>
          <p:nvPr/>
        </p:nvSpPr>
        <p:spPr>
          <a:xfrm>
            <a:off x="4149436" y="1591149"/>
            <a:ext cx="249000" cy="2472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7" name="Google Shape;2967;p106"/>
          <p:cNvGrpSpPr/>
          <p:nvPr/>
        </p:nvGrpSpPr>
        <p:grpSpPr>
          <a:xfrm>
            <a:off x="3596550" y="4284550"/>
            <a:ext cx="1950900" cy="360000"/>
            <a:chOff x="3596550" y="4284550"/>
            <a:chExt cx="1950900" cy="360000"/>
          </a:xfrm>
        </p:grpSpPr>
        <p:grpSp>
          <p:nvGrpSpPr>
            <p:cNvPr id="2968" name="Google Shape;2968;p106"/>
            <p:cNvGrpSpPr/>
            <p:nvPr/>
          </p:nvGrpSpPr>
          <p:grpSpPr>
            <a:xfrm>
              <a:off x="3596550" y="4284550"/>
              <a:ext cx="1950900" cy="360000"/>
              <a:chOff x="3596550" y="4284550"/>
              <a:chExt cx="1950900" cy="360000"/>
            </a:xfrm>
          </p:grpSpPr>
          <p:sp>
            <p:nvSpPr>
              <p:cNvPr id="2969" name="Google Shape;2969;p106"/>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0" name="Google Shape;2970;p106"/>
              <p:cNvPicPr preferRelativeResize="0"/>
              <p:nvPr/>
            </p:nvPicPr>
            <p:blipFill>
              <a:blip r:embed="rId4">
                <a:alphaModFix/>
              </a:blip>
              <a:stretch>
                <a:fillRect/>
              </a:stretch>
            </p:blipFill>
            <p:spPr>
              <a:xfrm flipH="1">
                <a:off x="3759700" y="4359400"/>
                <a:ext cx="210300" cy="210300"/>
              </a:xfrm>
              <a:prstGeom prst="rect">
                <a:avLst/>
              </a:prstGeom>
              <a:noFill/>
              <a:ln>
                <a:noFill/>
              </a:ln>
            </p:spPr>
          </p:pic>
          <p:pic>
            <p:nvPicPr>
              <p:cNvPr id="2971" name="Google Shape;2971;p106"/>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972" name="Google Shape;2972;p106"/>
              <p:cNvPicPr preferRelativeResize="0"/>
              <p:nvPr/>
            </p:nvPicPr>
            <p:blipFill>
              <a:blip r:embed="rId6">
                <a:alphaModFix/>
              </a:blip>
              <a:stretch>
                <a:fillRect/>
              </a:stretch>
            </p:blipFill>
            <p:spPr>
              <a:xfrm>
                <a:off x="4116600" y="4357058"/>
                <a:ext cx="210300" cy="214994"/>
              </a:xfrm>
              <a:prstGeom prst="rect">
                <a:avLst/>
              </a:prstGeom>
              <a:noFill/>
              <a:ln>
                <a:noFill/>
              </a:ln>
            </p:spPr>
          </p:pic>
          <p:pic>
            <p:nvPicPr>
              <p:cNvPr id="2973" name="Google Shape;2973;p106"/>
              <p:cNvPicPr preferRelativeResize="0"/>
              <p:nvPr/>
            </p:nvPicPr>
            <p:blipFill>
              <a:blip r:embed="rId11">
                <a:alphaModFix/>
              </a:blip>
              <a:stretch>
                <a:fillRect/>
              </a:stretch>
            </p:blipFill>
            <p:spPr>
              <a:xfrm>
                <a:off x="4477850" y="4358839"/>
                <a:ext cx="210300" cy="211424"/>
              </a:xfrm>
              <a:prstGeom prst="rect">
                <a:avLst/>
              </a:prstGeom>
              <a:noFill/>
              <a:ln>
                <a:noFill/>
              </a:ln>
            </p:spPr>
          </p:pic>
        </p:grpSp>
        <p:pic>
          <p:nvPicPr>
            <p:cNvPr id="2974" name="Google Shape;2974;p106"/>
            <p:cNvPicPr preferRelativeResize="0"/>
            <p:nvPr/>
          </p:nvPicPr>
          <p:blipFill>
            <a:blip r:embed="rId7">
              <a:alphaModFix/>
            </a:blip>
            <a:stretch>
              <a:fillRect/>
            </a:stretch>
          </p:blipFill>
          <p:spPr>
            <a:xfrm>
              <a:off x="4822339" y="4357425"/>
              <a:ext cx="228975" cy="230175"/>
            </a:xfrm>
            <a:prstGeom prst="rect">
              <a:avLst/>
            </a:prstGeom>
            <a:noFill/>
            <a:ln>
              <a:noFill/>
            </a:ln>
          </p:spPr>
        </p:pic>
      </p:grpSp>
      <p:sp>
        <p:nvSpPr>
          <p:cNvPr id="2975" name="Google Shape;2975;p106"/>
          <p:cNvSpPr txBox="1"/>
          <p:nvPr/>
        </p:nvSpPr>
        <p:spPr>
          <a:xfrm>
            <a:off x="3596550" y="1931475"/>
            <a:ext cx="1818600" cy="10398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sp>
        <p:nvSpPr>
          <p:cNvPr id="2976" name="Google Shape;2976;p106"/>
          <p:cNvSpPr txBox="1"/>
          <p:nvPr/>
        </p:nvSpPr>
        <p:spPr>
          <a:xfrm>
            <a:off x="5007175" y="1931475"/>
            <a:ext cx="564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t>Edit</a:t>
            </a:r>
            <a:endParaRPr sz="700" u="sng"/>
          </a:p>
        </p:txBody>
      </p:sp>
      <p:sp>
        <p:nvSpPr>
          <p:cNvPr id="2977" name="Google Shape;2977;p106"/>
          <p:cNvSpPr/>
          <p:nvPr/>
        </p:nvSpPr>
        <p:spPr>
          <a:xfrm>
            <a:off x="3586200" y="351300"/>
            <a:ext cx="1950900" cy="4267800"/>
          </a:xfrm>
          <a:prstGeom prst="roundRect">
            <a:avLst>
              <a:gd fmla="val 8873"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Date</a:t>
            </a:r>
            <a:endParaRPr/>
          </a:p>
          <a:p>
            <a:pPr indent="0" lvl="0" marL="0" rtl="0" algn="l">
              <a:spcBef>
                <a:spcPts val="0"/>
              </a:spcBef>
              <a:spcAft>
                <a:spcPts val="0"/>
              </a:spcAft>
              <a:buNone/>
            </a:pPr>
            <a:r>
              <a:rPr lang="en"/>
              <a:t>Start Time</a:t>
            </a:r>
            <a:endParaRPr/>
          </a:p>
          <a:p>
            <a:pPr indent="0" lvl="0" marL="0" rtl="0" algn="l">
              <a:spcBef>
                <a:spcPts val="0"/>
              </a:spcBef>
              <a:spcAft>
                <a:spcPts val="0"/>
              </a:spcAft>
              <a:buNone/>
            </a:pPr>
            <a:r>
              <a:rPr lang="en"/>
              <a:t>Crew Size</a:t>
            </a:r>
            <a:endParaRPr/>
          </a:p>
          <a:p>
            <a:pPr indent="0" lvl="0" marL="0" rtl="0" algn="l">
              <a:spcBef>
                <a:spcPts val="0"/>
              </a:spcBef>
              <a:spcAft>
                <a:spcPts val="0"/>
              </a:spcAft>
              <a:buNone/>
            </a:pPr>
            <a:r>
              <a:rPr lang="en"/>
              <a:t>Hours Needed</a:t>
            </a:r>
            <a:endParaRPr/>
          </a:p>
          <a:p>
            <a:pPr indent="0" lvl="0" marL="0" rtl="0" algn="l">
              <a:spcBef>
                <a:spcPts val="0"/>
              </a:spcBef>
              <a:spcAft>
                <a:spcPts val="0"/>
              </a:spcAft>
              <a:buNone/>
            </a:pPr>
            <a:r>
              <a:rPr lang="en"/>
              <a:t>Service Type</a:t>
            </a:r>
            <a:endParaRPr/>
          </a:p>
          <a:p>
            <a:pPr indent="0" lvl="0" marL="0" rtl="0" algn="l">
              <a:spcBef>
                <a:spcPts val="0"/>
              </a:spcBef>
              <a:spcAft>
                <a:spcPts val="0"/>
              </a:spcAft>
              <a:buNone/>
            </a:pPr>
            <a:r>
              <a:rPr lang="en"/>
              <a:t>Job Size</a:t>
            </a:r>
            <a:endParaRPr/>
          </a:p>
        </p:txBody>
      </p:sp>
      <p:sp>
        <p:nvSpPr>
          <p:cNvPr id="2978" name="Google Shape;2978;p106"/>
          <p:cNvSpPr txBox="1"/>
          <p:nvPr/>
        </p:nvSpPr>
        <p:spPr>
          <a:xfrm>
            <a:off x="3638450" y="452225"/>
            <a:ext cx="17766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Appointment Details</a:t>
            </a:r>
            <a:endParaRPr sz="1200"/>
          </a:p>
        </p:txBody>
      </p:sp>
      <p:sp>
        <p:nvSpPr>
          <p:cNvPr id="2979" name="Google Shape;2979;p106"/>
          <p:cNvSpPr/>
          <p:nvPr/>
        </p:nvSpPr>
        <p:spPr>
          <a:xfrm>
            <a:off x="4088700" y="4191375"/>
            <a:ext cx="966600" cy="2205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Submit</a:t>
            </a:r>
            <a:endParaRPr sz="900"/>
          </a:p>
        </p:txBody>
      </p:sp>
      <p:sp>
        <p:nvSpPr>
          <p:cNvPr id="2980" name="Google Shape;2980;p106"/>
          <p:cNvSpPr txBox="1"/>
          <p:nvPr/>
        </p:nvSpPr>
        <p:spPr>
          <a:xfrm>
            <a:off x="3597400" y="802725"/>
            <a:ext cx="6870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&lt;&lt;&lt;Back</a:t>
            </a:r>
            <a:endParaRPr sz="9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4" name="Shape 2984"/>
        <p:cNvGrpSpPr/>
        <p:nvPr/>
      </p:nvGrpSpPr>
      <p:grpSpPr>
        <a:xfrm>
          <a:off x="0" y="0"/>
          <a:ext cx="0" cy="0"/>
          <a:chOff x="0" y="0"/>
          <a:chExt cx="0" cy="0"/>
        </a:xfrm>
      </p:grpSpPr>
      <p:sp>
        <p:nvSpPr>
          <p:cNvPr id="2985" name="Google Shape;2985;p107"/>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Checklist 1 - Step 3</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986" name="Google Shape;2986;p107"/>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pic>
        <p:nvPicPr>
          <p:cNvPr id="2987" name="Google Shape;2987;p10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2988" name="Google Shape;2988;p107"/>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2989" name="Google Shape;2989;p107"/>
          <p:cNvGrpSpPr/>
          <p:nvPr/>
        </p:nvGrpSpPr>
        <p:grpSpPr>
          <a:xfrm>
            <a:off x="3586200" y="2998825"/>
            <a:ext cx="1950900" cy="320100"/>
            <a:chOff x="3586200" y="3404100"/>
            <a:chExt cx="1950900" cy="320100"/>
          </a:xfrm>
        </p:grpSpPr>
        <p:sp>
          <p:nvSpPr>
            <p:cNvPr id="2990" name="Google Shape;2990;p107"/>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2991" name="Google Shape;2991;p107"/>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2" name="Google Shape;2992;p107"/>
          <p:cNvGrpSpPr/>
          <p:nvPr/>
        </p:nvGrpSpPr>
        <p:grpSpPr>
          <a:xfrm>
            <a:off x="3596550" y="4284550"/>
            <a:ext cx="1950900" cy="360000"/>
            <a:chOff x="3596550" y="4284550"/>
            <a:chExt cx="1950900" cy="360000"/>
          </a:xfrm>
        </p:grpSpPr>
        <p:sp>
          <p:nvSpPr>
            <p:cNvPr id="2993" name="Google Shape;2993;p107"/>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4" name="Google Shape;2994;p107"/>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2995" name="Google Shape;2995;p10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2996" name="Google Shape;2996;p107"/>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2997" name="Google Shape;2997;p107"/>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2998" name="Google Shape;2998;p107"/>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2999" name="Google Shape;2999;p107"/>
          <p:cNvGrpSpPr/>
          <p:nvPr/>
        </p:nvGrpSpPr>
        <p:grpSpPr>
          <a:xfrm>
            <a:off x="3595650" y="477875"/>
            <a:ext cx="1952700" cy="1405413"/>
            <a:chOff x="3595650" y="477875"/>
            <a:chExt cx="1952700" cy="1405413"/>
          </a:xfrm>
        </p:grpSpPr>
        <p:grpSp>
          <p:nvGrpSpPr>
            <p:cNvPr id="3000" name="Google Shape;3000;p107"/>
            <p:cNvGrpSpPr/>
            <p:nvPr/>
          </p:nvGrpSpPr>
          <p:grpSpPr>
            <a:xfrm>
              <a:off x="3595650" y="477875"/>
              <a:ext cx="1952700" cy="1405413"/>
              <a:chOff x="3595650" y="1403475"/>
              <a:chExt cx="1952700" cy="1405413"/>
            </a:xfrm>
          </p:grpSpPr>
          <p:sp>
            <p:nvSpPr>
              <p:cNvPr id="3001" name="Google Shape;3001;p107"/>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07"/>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3003" name="Google Shape;3003;p107"/>
              <p:cNvGrpSpPr/>
              <p:nvPr/>
            </p:nvGrpSpPr>
            <p:grpSpPr>
              <a:xfrm>
                <a:off x="3595650" y="2323188"/>
                <a:ext cx="1952700" cy="485700"/>
                <a:chOff x="3595650" y="2377325"/>
                <a:chExt cx="1952700" cy="485700"/>
              </a:xfrm>
            </p:grpSpPr>
            <p:sp>
              <p:nvSpPr>
                <p:cNvPr id="3004" name="Google Shape;3004;p107"/>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5" name="Google Shape;3005;p107"/>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3006" name="Google Shape;3006;p107"/>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07"/>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07"/>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9" name="Google Shape;3009;p107"/>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3010" name="Google Shape;3010;p107"/>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3011" name="Google Shape;3011;p107"/>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3012" name="Google Shape;3012;p107"/>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3013" name="Google Shape;3013;p107"/>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3014" name="Google Shape;3014;p107"/>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07"/>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6" name="Google Shape;3016;p107"/>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017" name="Google Shape;3017;p107"/>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3018" name="Google Shape;3018;p107"/>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3019" name="Google Shape;3019;p107"/>
          <p:cNvSpPr txBox="1"/>
          <p:nvPr/>
        </p:nvSpPr>
        <p:spPr>
          <a:xfrm>
            <a:off x="3517350" y="878900"/>
            <a:ext cx="19770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solidFill>
                  <a:schemeClr val="dk1"/>
                </a:solidFill>
              </a:rPr>
              <a:t>Step 3: Take notes on job environment</a:t>
            </a:r>
            <a:endParaRPr sz="700" u="sng">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ctr">
              <a:spcBef>
                <a:spcPts val="0"/>
              </a:spcBef>
              <a:spcAft>
                <a:spcPts val="0"/>
              </a:spcAft>
              <a:buNone/>
            </a:pPr>
            <a:r>
              <a:rPr lang="en" sz="900">
                <a:solidFill>
                  <a:schemeClr val="dk1"/>
                </a:solidFill>
              </a:rPr>
              <a:t>Ok could you please describe for me where the truck will be parked, and what the walk from the home to the truck will look like?</a:t>
            </a:r>
            <a:endParaRPr sz="900">
              <a:solidFill>
                <a:schemeClr val="dk1"/>
              </a:solidFill>
            </a:endParaRPr>
          </a:p>
          <a:p>
            <a:pPr indent="0" lvl="0" marL="0" rtl="0" algn="ctr">
              <a:spcBef>
                <a:spcPts val="0"/>
              </a:spcBef>
              <a:spcAft>
                <a:spcPts val="0"/>
              </a:spcAft>
              <a:buNone/>
            </a:pPr>
            <a:r>
              <a:t/>
            </a:r>
            <a:endParaRPr sz="900">
              <a:solidFill>
                <a:schemeClr val="dk1"/>
              </a:solidFill>
            </a:endParaRPr>
          </a:p>
          <a:p>
            <a:pPr indent="0" lvl="0" marL="0" rtl="0" algn="ctr">
              <a:spcBef>
                <a:spcPts val="0"/>
              </a:spcBef>
              <a:spcAft>
                <a:spcPts val="0"/>
              </a:spcAft>
              <a:buNone/>
            </a:pPr>
            <a:r>
              <a:t/>
            </a:r>
            <a:endParaRPr sz="900">
              <a:solidFill>
                <a:schemeClr val="dk1"/>
              </a:solidFill>
            </a:endParaRPr>
          </a:p>
          <a:p>
            <a:pPr indent="0" lvl="0" marL="0" rtl="0" algn="ctr">
              <a:spcBef>
                <a:spcPts val="0"/>
              </a:spcBef>
              <a:spcAft>
                <a:spcPts val="0"/>
              </a:spcAft>
              <a:buNone/>
            </a:pPr>
            <a:r>
              <a:t/>
            </a:r>
            <a:endParaRPr sz="900" u="sng">
              <a:solidFill>
                <a:schemeClr val="dk1"/>
              </a:solidFill>
            </a:endParaRPr>
          </a:p>
        </p:txBody>
      </p:sp>
      <p:sp>
        <p:nvSpPr>
          <p:cNvPr id="3020" name="Google Shape;3020;p107"/>
          <p:cNvSpPr/>
          <p:nvPr/>
        </p:nvSpPr>
        <p:spPr>
          <a:xfrm>
            <a:off x="3649650" y="2097950"/>
            <a:ext cx="1818600" cy="109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Type here...</a:t>
            </a:r>
            <a:endParaRPr sz="900"/>
          </a:p>
        </p:txBody>
      </p:sp>
      <p:grpSp>
        <p:nvGrpSpPr>
          <p:cNvPr id="3021" name="Google Shape;3021;p107"/>
          <p:cNvGrpSpPr/>
          <p:nvPr/>
        </p:nvGrpSpPr>
        <p:grpSpPr>
          <a:xfrm>
            <a:off x="3596550" y="4284550"/>
            <a:ext cx="1950900" cy="360000"/>
            <a:chOff x="3596550" y="4284550"/>
            <a:chExt cx="1950900" cy="360000"/>
          </a:xfrm>
        </p:grpSpPr>
        <p:sp>
          <p:nvSpPr>
            <p:cNvPr id="3022" name="Google Shape;3022;p107"/>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3" name="Google Shape;3023;p107"/>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024" name="Google Shape;3024;p107"/>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025" name="Google Shape;3025;p107"/>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026" name="Google Shape;3026;p107"/>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027" name="Google Shape;3027;p107"/>
            <p:cNvPicPr preferRelativeResize="0"/>
            <p:nvPr/>
          </p:nvPicPr>
          <p:blipFill>
            <a:blip r:embed="rId8">
              <a:alphaModFix/>
            </a:blip>
            <a:stretch>
              <a:fillRect/>
            </a:stretch>
          </p:blipFill>
          <p:spPr>
            <a:xfrm>
              <a:off x="4426998" y="4357427"/>
              <a:ext cx="228975" cy="228975"/>
            </a:xfrm>
            <a:prstGeom prst="rect">
              <a:avLst/>
            </a:prstGeom>
            <a:noFill/>
            <a:ln>
              <a:noFill/>
            </a:ln>
          </p:spPr>
        </p:pic>
      </p:gr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1" name="Shape 3031"/>
        <p:cNvGrpSpPr/>
        <p:nvPr/>
      </p:nvGrpSpPr>
      <p:grpSpPr>
        <a:xfrm>
          <a:off x="0" y="0"/>
          <a:ext cx="0" cy="0"/>
          <a:chOff x="0" y="0"/>
          <a:chExt cx="0" cy="0"/>
        </a:xfrm>
      </p:grpSpPr>
      <p:sp>
        <p:nvSpPr>
          <p:cNvPr id="3032" name="Google Shape;3032;p108"/>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Checklist 1 - Step 4</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033" name="Google Shape;3033;p108"/>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pic>
        <p:nvPicPr>
          <p:cNvPr id="3034" name="Google Shape;3034;p10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035" name="Google Shape;3035;p108"/>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3036" name="Google Shape;3036;p108"/>
          <p:cNvGrpSpPr/>
          <p:nvPr/>
        </p:nvGrpSpPr>
        <p:grpSpPr>
          <a:xfrm>
            <a:off x="3586200" y="2998825"/>
            <a:ext cx="1950900" cy="320100"/>
            <a:chOff x="3586200" y="3404100"/>
            <a:chExt cx="1950900" cy="320100"/>
          </a:xfrm>
        </p:grpSpPr>
        <p:sp>
          <p:nvSpPr>
            <p:cNvPr id="3037" name="Google Shape;3037;p108"/>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3038" name="Google Shape;3038;p108"/>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9" name="Google Shape;3039;p108"/>
          <p:cNvGrpSpPr/>
          <p:nvPr/>
        </p:nvGrpSpPr>
        <p:grpSpPr>
          <a:xfrm>
            <a:off x="3596550" y="4284550"/>
            <a:ext cx="1950900" cy="360000"/>
            <a:chOff x="3596550" y="4284550"/>
            <a:chExt cx="1950900" cy="360000"/>
          </a:xfrm>
        </p:grpSpPr>
        <p:sp>
          <p:nvSpPr>
            <p:cNvPr id="3040" name="Google Shape;3040;p108"/>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1" name="Google Shape;3041;p108"/>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042" name="Google Shape;3042;p10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043" name="Google Shape;3043;p108"/>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044" name="Google Shape;3044;p108"/>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045" name="Google Shape;3045;p108"/>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3046" name="Google Shape;3046;p108"/>
          <p:cNvGrpSpPr/>
          <p:nvPr/>
        </p:nvGrpSpPr>
        <p:grpSpPr>
          <a:xfrm>
            <a:off x="3595650" y="477875"/>
            <a:ext cx="1952700" cy="1405413"/>
            <a:chOff x="3595650" y="477875"/>
            <a:chExt cx="1952700" cy="1405413"/>
          </a:xfrm>
        </p:grpSpPr>
        <p:grpSp>
          <p:nvGrpSpPr>
            <p:cNvPr id="3047" name="Google Shape;3047;p108"/>
            <p:cNvGrpSpPr/>
            <p:nvPr/>
          </p:nvGrpSpPr>
          <p:grpSpPr>
            <a:xfrm>
              <a:off x="3595650" y="477875"/>
              <a:ext cx="1952700" cy="1405413"/>
              <a:chOff x="3595650" y="1403475"/>
              <a:chExt cx="1952700" cy="1405413"/>
            </a:xfrm>
          </p:grpSpPr>
          <p:sp>
            <p:nvSpPr>
              <p:cNvPr id="3048" name="Google Shape;3048;p108"/>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08"/>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3050" name="Google Shape;3050;p108"/>
              <p:cNvGrpSpPr/>
              <p:nvPr/>
            </p:nvGrpSpPr>
            <p:grpSpPr>
              <a:xfrm>
                <a:off x="3595650" y="2323188"/>
                <a:ext cx="1952700" cy="485700"/>
                <a:chOff x="3595650" y="2377325"/>
                <a:chExt cx="1952700" cy="485700"/>
              </a:xfrm>
            </p:grpSpPr>
            <p:sp>
              <p:nvSpPr>
                <p:cNvPr id="3051" name="Google Shape;3051;p108"/>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2" name="Google Shape;3052;p108"/>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3053" name="Google Shape;3053;p108"/>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08"/>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08"/>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6" name="Google Shape;3056;p108"/>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3057" name="Google Shape;3057;p108"/>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3058" name="Google Shape;3058;p108"/>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3059" name="Google Shape;3059;p108"/>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3060" name="Google Shape;3060;p108"/>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3061" name="Google Shape;3061;p108"/>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08"/>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63" name="Google Shape;3063;p108"/>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064" name="Google Shape;3064;p108"/>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3065" name="Google Shape;3065;p108"/>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3066" name="Google Shape;3066;p108"/>
          <p:cNvSpPr txBox="1"/>
          <p:nvPr/>
        </p:nvSpPr>
        <p:spPr>
          <a:xfrm>
            <a:off x="3517350" y="878900"/>
            <a:ext cx="1977000" cy="11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solidFill>
                  <a:schemeClr val="dk1"/>
                </a:solidFill>
              </a:rPr>
              <a:t>Step 4: Explain Home Team agreement &amp; mission</a:t>
            </a:r>
            <a:endParaRPr sz="700" u="sng">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ctr">
              <a:spcBef>
                <a:spcPts val="0"/>
              </a:spcBef>
              <a:spcAft>
                <a:spcPts val="0"/>
              </a:spcAft>
              <a:buNone/>
            </a:pPr>
            <a:r>
              <a:rPr lang="en" sz="900">
                <a:solidFill>
                  <a:schemeClr val="dk1"/>
                </a:solidFill>
              </a:rPr>
              <a:t>Our mission is to create a safe, professional work environment to perform services in while keeping the integrity of your items and areas intact</a:t>
            </a:r>
            <a:endParaRPr sz="900">
              <a:solidFill>
                <a:schemeClr val="dk1"/>
              </a:solidFill>
            </a:endParaRPr>
          </a:p>
          <a:p>
            <a:pPr indent="0" lvl="0" marL="0" rtl="0" algn="ctr">
              <a:spcBef>
                <a:spcPts val="0"/>
              </a:spcBef>
              <a:spcAft>
                <a:spcPts val="0"/>
              </a:spcAft>
              <a:buNone/>
            </a:pPr>
            <a:r>
              <a:t/>
            </a:r>
            <a:endParaRPr sz="900">
              <a:solidFill>
                <a:schemeClr val="dk1"/>
              </a:solidFill>
            </a:endParaRPr>
          </a:p>
          <a:p>
            <a:pPr indent="0" lvl="0" marL="0" rtl="0" algn="ctr">
              <a:spcBef>
                <a:spcPts val="0"/>
              </a:spcBef>
              <a:spcAft>
                <a:spcPts val="0"/>
              </a:spcAft>
              <a:buNone/>
            </a:pPr>
            <a:r>
              <a:t/>
            </a:r>
            <a:endParaRPr sz="900">
              <a:solidFill>
                <a:schemeClr val="dk1"/>
              </a:solidFill>
            </a:endParaRPr>
          </a:p>
          <a:p>
            <a:pPr indent="0" lvl="0" marL="0" rtl="0" algn="ctr">
              <a:spcBef>
                <a:spcPts val="0"/>
              </a:spcBef>
              <a:spcAft>
                <a:spcPts val="0"/>
              </a:spcAft>
              <a:buNone/>
            </a:pPr>
            <a:r>
              <a:t/>
            </a:r>
            <a:endParaRPr sz="900" u="sng">
              <a:solidFill>
                <a:schemeClr val="dk1"/>
              </a:solidFill>
            </a:endParaRPr>
          </a:p>
        </p:txBody>
      </p:sp>
      <p:sp>
        <p:nvSpPr>
          <p:cNvPr id="3067" name="Google Shape;3067;p108"/>
          <p:cNvSpPr/>
          <p:nvPr/>
        </p:nvSpPr>
        <p:spPr>
          <a:xfrm>
            <a:off x="4101300" y="2470950"/>
            <a:ext cx="8091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Next</a:t>
            </a:r>
            <a:endParaRPr sz="900"/>
          </a:p>
        </p:txBody>
      </p:sp>
      <p:grpSp>
        <p:nvGrpSpPr>
          <p:cNvPr id="3068" name="Google Shape;3068;p108"/>
          <p:cNvGrpSpPr/>
          <p:nvPr/>
        </p:nvGrpSpPr>
        <p:grpSpPr>
          <a:xfrm>
            <a:off x="3596550" y="4284550"/>
            <a:ext cx="1950900" cy="360000"/>
            <a:chOff x="3596550" y="4284550"/>
            <a:chExt cx="1950900" cy="360000"/>
          </a:xfrm>
        </p:grpSpPr>
        <p:sp>
          <p:nvSpPr>
            <p:cNvPr id="3069" name="Google Shape;3069;p108"/>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0" name="Google Shape;3070;p108"/>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071" name="Google Shape;3071;p108"/>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072" name="Google Shape;3072;p108"/>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073" name="Google Shape;3073;p108"/>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074" name="Google Shape;3074;p108"/>
            <p:cNvPicPr preferRelativeResize="0"/>
            <p:nvPr/>
          </p:nvPicPr>
          <p:blipFill>
            <a:blip r:embed="rId8">
              <a:alphaModFix/>
            </a:blip>
            <a:stretch>
              <a:fillRect/>
            </a:stretch>
          </p:blipFill>
          <p:spPr>
            <a:xfrm>
              <a:off x="4426998" y="4357427"/>
              <a:ext cx="228975" cy="228975"/>
            </a:xfrm>
            <a:prstGeom prst="rect">
              <a:avLst/>
            </a:prstGeom>
            <a:noFill/>
            <a:ln>
              <a:noFill/>
            </a:ln>
          </p:spPr>
        </p:pic>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8" name="Shape 3078"/>
        <p:cNvGrpSpPr/>
        <p:nvPr/>
      </p:nvGrpSpPr>
      <p:grpSpPr>
        <a:xfrm>
          <a:off x="0" y="0"/>
          <a:ext cx="0" cy="0"/>
          <a:chOff x="0" y="0"/>
          <a:chExt cx="0" cy="0"/>
        </a:xfrm>
      </p:grpSpPr>
      <p:sp>
        <p:nvSpPr>
          <p:cNvPr id="3079" name="Google Shape;3079;p109"/>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Checklist 1 - Step 5</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080" name="Google Shape;3080;p109"/>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pic>
        <p:nvPicPr>
          <p:cNvPr id="3081" name="Google Shape;3081;p10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082" name="Google Shape;3082;p109"/>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3083" name="Google Shape;3083;p109"/>
          <p:cNvGrpSpPr/>
          <p:nvPr/>
        </p:nvGrpSpPr>
        <p:grpSpPr>
          <a:xfrm>
            <a:off x="3586200" y="2998825"/>
            <a:ext cx="1950900" cy="320100"/>
            <a:chOff x="3586200" y="3404100"/>
            <a:chExt cx="1950900" cy="320100"/>
          </a:xfrm>
        </p:grpSpPr>
        <p:sp>
          <p:nvSpPr>
            <p:cNvPr id="3084" name="Google Shape;3084;p109"/>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3085" name="Google Shape;3085;p109"/>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6" name="Google Shape;3086;p109"/>
          <p:cNvGrpSpPr/>
          <p:nvPr/>
        </p:nvGrpSpPr>
        <p:grpSpPr>
          <a:xfrm>
            <a:off x="3596550" y="4284550"/>
            <a:ext cx="1950900" cy="360000"/>
            <a:chOff x="3596550" y="4284550"/>
            <a:chExt cx="1950900" cy="360000"/>
          </a:xfrm>
        </p:grpSpPr>
        <p:sp>
          <p:nvSpPr>
            <p:cNvPr id="3087" name="Google Shape;3087;p109"/>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8" name="Google Shape;3088;p109"/>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089" name="Google Shape;3089;p10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090" name="Google Shape;3090;p109"/>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091" name="Google Shape;3091;p109"/>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092" name="Google Shape;3092;p109"/>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3093" name="Google Shape;3093;p109"/>
          <p:cNvGrpSpPr/>
          <p:nvPr/>
        </p:nvGrpSpPr>
        <p:grpSpPr>
          <a:xfrm>
            <a:off x="3595650" y="477875"/>
            <a:ext cx="1952700" cy="1405413"/>
            <a:chOff x="3595650" y="477875"/>
            <a:chExt cx="1952700" cy="1405413"/>
          </a:xfrm>
        </p:grpSpPr>
        <p:grpSp>
          <p:nvGrpSpPr>
            <p:cNvPr id="3094" name="Google Shape;3094;p109"/>
            <p:cNvGrpSpPr/>
            <p:nvPr/>
          </p:nvGrpSpPr>
          <p:grpSpPr>
            <a:xfrm>
              <a:off x="3595650" y="477875"/>
              <a:ext cx="1952700" cy="1405413"/>
              <a:chOff x="3595650" y="1403475"/>
              <a:chExt cx="1952700" cy="1405413"/>
            </a:xfrm>
          </p:grpSpPr>
          <p:sp>
            <p:nvSpPr>
              <p:cNvPr id="3095" name="Google Shape;3095;p109"/>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09"/>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3097" name="Google Shape;3097;p109"/>
              <p:cNvGrpSpPr/>
              <p:nvPr/>
            </p:nvGrpSpPr>
            <p:grpSpPr>
              <a:xfrm>
                <a:off x="3595650" y="2323188"/>
                <a:ext cx="1952700" cy="485700"/>
                <a:chOff x="3595650" y="2377325"/>
                <a:chExt cx="1952700" cy="485700"/>
              </a:xfrm>
            </p:grpSpPr>
            <p:sp>
              <p:nvSpPr>
                <p:cNvPr id="3098" name="Google Shape;3098;p109"/>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99" name="Google Shape;3099;p109"/>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3100" name="Google Shape;3100;p109"/>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09"/>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09"/>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3" name="Google Shape;3103;p109"/>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3104" name="Google Shape;3104;p109"/>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3105" name="Google Shape;3105;p109"/>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3106" name="Google Shape;3106;p109"/>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3107" name="Google Shape;3107;p109"/>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3108" name="Google Shape;3108;p109"/>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09"/>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10" name="Google Shape;3110;p109"/>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111" name="Google Shape;3111;p109"/>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3112" name="Google Shape;3112;p109"/>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3113" name="Google Shape;3113;p109"/>
          <p:cNvSpPr txBox="1"/>
          <p:nvPr/>
        </p:nvSpPr>
        <p:spPr>
          <a:xfrm>
            <a:off x="3517350" y="878900"/>
            <a:ext cx="1977000" cy="16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solidFill>
                  <a:schemeClr val="dk1"/>
                </a:solidFill>
              </a:rPr>
              <a:t>Step 5: Inform of opportunities for discounts</a:t>
            </a:r>
            <a:endParaRPr sz="700" u="sng">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ctr">
              <a:spcBef>
                <a:spcPts val="0"/>
              </a:spcBef>
              <a:spcAft>
                <a:spcPts val="0"/>
              </a:spcAft>
              <a:buNone/>
            </a:pPr>
            <a:r>
              <a:rPr lang="en" sz="900">
                <a:solidFill>
                  <a:schemeClr val="dk1"/>
                </a:solidFill>
              </a:rPr>
              <a:t>Just so you are aware, you do have an opportunity to earn discounts by completing a customer survey, submitting a video of a walkthrough of your jobsite and many more. Download the home team app today in order to access these opportunities and more</a:t>
            </a:r>
            <a:endParaRPr sz="900">
              <a:solidFill>
                <a:schemeClr val="dk1"/>
              </a:solidFill>
            </a:endParaRPr>
          </a:p>
          <a:p>
            <a:pPr indent="0" lvl="0" marL="0" rtl="0" algn="ctr">
              <a:spcBef>
                <a:spcPts val="0"/>
              </a:spcBef>
              <a:spcAft>
                <a:spcPts val="0"/>
              </a:spcAft>
              <a:buNone/>
            </a:pPr>
            <a:r>
              <a:t/>
            </a:r>
            <a:endParaRPr sz="900">
              <a:solidFill>
                <a:schemeClr val="dk1"/>
              </a:solidFill>
            </a:endParaRPr>
          </a:p>
          <a:p>
            <a:pPr indent="0" lvl="0" marL="0" rtl="0" algn="ctr">
              <a:spcBef>
                <a:spcPts val="0"/>
              </a:spcBef>
              <a:spcAft>
                <a:spcPts val="0"/>
              </a:spcAft>
              <a:buNone/>
            </a:pPr>
            <a:r>
              <a:t/>
            </a:r>
            <a:endParaRPr sz="900">
              <a:solidFill>
                <a:schemeClr val="dk1"/>
              </a:solidFill>
            </a:endParaRPr>
          </a:p>
          <a:p>
            <a:pPr indent="0" lvl="0" marL="0" rtl="0" algn="ctr">
              <a:spcBef>
                <a:spcPts val="0"/>
              </a:spcBef>
              <a:spcAft>
                <a:spcPts val="0"/>
              </a:spcAft>
              <a:buNone/>
            </a:pPr>
            <a:r>
              <a:t/>
            </a:r>
            <a:endParaRPr sz="900" u="sng">
              <a:solidFill>
                <a:schemeClr val="dk1"/>
              </a:solidFill>
            </a:endParaRPr>
          </a:p>
        </p:txBody>
      </p:sp>
      <p:sp>
        <p:nvSpPr>
          <p:cNvPr id="3114" name="Google Shape;3114;p109"/>
          <p:cNvSpPr/>
          <p:nvPr/>
        </p:nvSpPr>
        <p:spPr>
          <a:xfrm>
            <a:off x="4101300" y="2470950"/>
            <a:ext cx="8091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Next</a:t>
            </a:r>
            <a:endParaRPr sz="900"/>
          </a:p>
        </p:txBody>
      </p:sp>
      <p:grpSp>
        <p:nvGrpSpPr>
          <p:cNvPr id="3115" name="Google Shape;3115;p109"/>
          <p:cNvGrpSpPr/>
          <p:nvPr/>
        </p:nvGrpSpPr>
        <p:grpSpPr>
          <a:xfrm>
            <a:off x="3596550" y="4284550"/>
            <a:ext cx="1950900" cy="360000"/>
            <a:chOff x="3596550" y="4284550"/>
            <a:chExt cx="1950900" cy="360000"/>
          </a:xfrm>
        </p:grpSpPr>
        <p:sp>
          <p:nvSpPr>
            <p:cNvPr id="3116" name="Google Shape;3116;p109"/>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17" name="Google Shape;3117;p109"/>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118" name="Google Shape;3118;p109"/>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119" name="Google Shape;3119;p109"/>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120" name="Google Shape;3120;p109"/>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121" name="Google Shape;3121;p109"/>
            <p:cNvPicPr preferRelativeResize="0"/>
            <p:nvPr/>
          </p:nvPicPr>
          <p:blipFill>
            <a:blip r:embed="rId8">
              <a:alphaModFix/>
            </a:blip>
            <a:stretch>
              <a:fillRect/>
            </a:stretch>
          </p:blipFill>
          <p:spPr>
            <a:xfrm>
              <a:off x="4426998" y="4357427"/>
              <a:ext cx="228975" cy="228975"/>
            </a:xfrm>
            <a:prstGeom prst="rect">
              <a:avLst/>
            </a:prstGeom>
            <a:noFill/>
            <a:ln>
              <a:noFill/>
            </a:ln>
          </p:spPr>
        </p:pic>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5" name="Shape 3125"/>
        <p:cNvGrpSpPr/>
        <p:nvPr/>
      </p:nvGrpSpPr>
      <p:grpSpPr>
        <a:xfrm>
          <a:off x="0" y="0"/>
          <a:ext cx="0" cy="0"/>
          <a:chOff x="0" y="0"/>
          <a:chExt cx="0" cy="0"/>
        </a:xfrm>
      </p:grpSpPr>
      <p:sp>
        <p:nvSpPr>
          <p:cNvPr id="3126" name="Google Shape;3126;p110"/>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Checklist 1 - Step 6</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127" name="Google Shape;3127;p110"/>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pic>
        <p:nvPicPr>
          <p:cNvPr id="3128" name="Google Shape;3128;p11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129" name="Google Shape;3129;p110"/>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3130" name="Google Shape;3130;p110"/>
          <p:cNvGrpSpPr/>
          <p:nvPr/>
        </p:nvGrpSpPr>
        <p:grpSpPr>
          <a:xfrm>
            <a:off x="3586200" y="2998825"/>
            <a:ext cx="1950900" cy="320100"/>
            <a:chOff x="3586200" y="3404100"/>
            <a:chExt cx="1950900" cy="320100"/>
          </a:xfrm>
        </p:grpSpPr>
        <p:sp>
          <p:nvSpPr>
            <p:cNvPr id="3131" name="Google Shape;3131;p110"/>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3132" name="Google Shape;3132;p110"/>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3" name="Google Shape;3133;p110"/>
          <p:cNvGrpSpPr/>
          <p:nvPr/>
        </p:nvGrpSpPr>
        <p:grpSpPr>
          <a:xfrm>
            <a:off x="3596550" y="4284550"/>
            <a:ext cx="1950900" cy="360000"/>
            <a:chOff x="3596550" y="4284550"/>
            <a:chExt cx="1950900" cy="360000"/>
          </a:xfrm>
        </p:grpSpPr>
        <p:sp>
          <p:nvSpPr>
            <p:cNvPr id="3134" name="Google Shape;3134;p110"/>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5" name="Google Shape;3135;p110"/>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136" name="Google Shape;3136;p11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137" name="Google Shape;3137;p110"/>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138" name="Google Shape;3138;p110"/>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139" name="Google Shape;3139;p110"/>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3140" name="Google Shape;3140;p110"/>
          <p:cNvGrpSpPr/>
          <p:nvPr/>
        </p:nvGrpSpPr>
        <p:grpSpPr>
          <a:xfrm>
            <a:off x="3595650" y="477875"/>
            <a:ext cx="1952700" cy="1405413"/>
            <a:chOff x="3595650" y="477875"/>
            <a:chExt cx="1952700" cy="1405413"/>
          </a:xfrm>
        </p:grpSpPr>
        <p:grpSp>
          <p:nvGrpSpPr>
            <p:cNvPr id="3141" name="Google Shape;3141;p110"/>
            <p:cNvGrpSpPr/>
            <p:nvPr/>
          </p:nvGrpSpPr>
          <p:grpSpPr>
            <a:xfrm>
              <a:off x="3595650" y="477875"/>
              <a:ext cx="1952700" cy="1405413"/>
              <a:chOff x="3595650" y="1403475"/>
              <a:chExt cx="1952700" cy="1405413"/>
            </a:xfrm>
          </p:grpSpPr>
          <p:sp>
            <p:nvSpPr>
              <p:cNvPr id="3142" name="Google Shape;3142;p110"/>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10"/>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3144" name="Google Shape;3144;p110"/>
              <p:cNvGrpSpPr/>
              <p:nvPr/>
            </p:nvGrpSpPr>
            <p:grpSpPr>
              <a:xfrm>
                <a:off x="3595650" y="2323188"/>
                <a:ext cx="1952700" cy="485700"/>
                <a:chOff x="3595650" y="2377325"/>
                <a:chExt cx="1952700" cy="485700"/>
              </a:xfrm>
            </p:grpSpPr>
            <p:sp>
              <p:nvSpPr>
                <p:cNvPr id="3145" name="Google Shape;3145;p110"/>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6" name="Google Shape;3146;p110"/>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3147" name="Google Shape;3147;p110"/>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10"/>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10"/>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0" name="Google Shape;3150;p110"/>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3151" name="Google Shape;3151;p110"/>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3152" name="Google Shape;3152;p110"/>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3153" name="Google Shape;3153;p110"/>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3154" name="Google Shape;3154;p110"/>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3155" name="Google Shape;3155;p110"/>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10"/>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7" name="Google Shape;3157;p110"/>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158" name="Google Shape;3158;p110"/>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3159" name="Google Shape;3159;p110"/>
          <p:cNvSpPr txBox="1"/>
          <p:nvPr/>
        </p:nvSpPr>
        <p:spPr>
          <a:xfrm>
            <a:off x="3596550" y="4072171"/>
            <a:ext cx="701400" cy="2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&lt;&lt;&lt; Back</a:t>
            </a:r>
            <a:endParaRPr sz="600"/>
          </a:p>
        </p:txBody>
      </p:sp>
      <p:sp>
        <p:nvSpPr>
          <p:cNvPr id="3160" name="Google Shape;3160;p110"/>
          <p:cNvSpPr txBox="1"/>
          <p:nvPr/>
        </p:nvSpPr>
        <p:spPr>
          <a:xfrm>
            <a:off x="3570450" y="546975"/>
            <a:ext cx="19770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solidFill>
                  <a:schemeClr val="dk1"/>
                </a:solidFill>
              </a:rPr>
              <a:t>Step 6: Record customer goals, values and experience</a:t>
            </a:r>
            <a:endParaRPr sz="700" u="sng">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ctr">
              <a:spcBef>
                <a:spcPts val="0"/>
              </a:spcBef>
              <a:spcAft>
                <a:spcPts val="0"/>
              </a:spcAft>
              <a:buNone/>
            </a:pPr>
            <a:r>
              <a:rPr lang="en" sz="900">
                <a:solidFill>
                  <a:schemeClr val="dk1"/>
                </a:solidFill>
              </a:rPr>
              <a:t>Last just a few quick questions for myself and the team to be aware of...</a:t>
            </a:r>
            <a:endParaRPr sz="900">
              <a:solidFill>
                <a:schemeClr val="dk1"/>
              </a:solidFill>
            </a:endParaRPr>
          </a:p>
          <a:p>
            <a:pPr indent="0" lvl="0" marL="0" rtl="0" algn="ctr">
              <a:spcBef>
                <a:spcPts val="0"/>
              </a:spcBef>
              <a:spcAft>
                <a:spcPts val="0"/>
              </a:spcAft>
              <a:buNone/>
            </a:pPr>
            <a:r>
              <a:t/>
            </a:r>
            <a:endParaRPr sz="900">
              <a:solidFill>
                <a:schemeClr val="dk1"/>
              </a:solidFill>
            </a:endParaRPr>
          </a:p>
          <a:p>
            <a:pPr indent="0" lvl="0" marL="0" rtl="0" algn="ctr">
              <a:spcBef>
                <a:spcPts val="0"/>
              </a:spcBef>
              <a:spcAft>
                <a:spcPts val="0"/>
              </a:spcAft>
              <a:buNone/>
            </a:pPr>
            <a:r>
              <a:t/>
            </a:r>
            <a:endParaRPr sz="900">
              <a:solidFill>
                <a:schemeClr val="dk1"/>
              </a:solidFill>
            </a:endParaRPr>
          </a:p>
          <a:p>
            <a:pPr indent="0" lvl="0" marL="0" rtl="0" algn="ctr">
              <a:spcBef>
                <a:spcPts val="0"/>
              </a:spcBef>
              <a:spcAft>
                <a:spcPts val="0"/>
              </a:spcAft>
              <a:buNone/>
            </a:pPr>
            <a:r>
              <a:t/>
            </a:r>
            <a:endParaRPr sz="900" u="sng">
              <a:solidFill>
                <a:schemeClr val="dk1"/>
              </a:solidFill>
            </a:endParaRPr>
          </a:p>
        </p:txBody>
      </p:sp>
      <p:sp>
        <p:nvSpPr>
          <p:cNvPr id="3161" name="Google Shape;3161;p110"/>
          <p:cNvSpPr/>
          <p:nvPr/>
        </p:nvSpPr>
        <p:spPr>
          <a:xfrm>
            <a:off x="3622875" y="1464475"/>
            <a:ext cx="1818600" cy="67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700"/>
              <a:t>What is the main goal we can accomplish for you?</a:t>
            </a:r>
            <a:endParaRPr sz="700"/>
          </a:p>
          <a:p>
            <a:pPr indent="0" lvl="0" marL="0" rtl="0" algn="l">
              <a:spcBef>
                <a:spcPts val="0"/>
              </a:spcBef>
              <a:spcAft>
                <a:spcPts val="0"/>
              </a:spcAft>
              <a:buNone/>
            </a:pPr>
            <a:r>
              <a:t/>
            </a:r>
            <a:endParaRPr sz="900"/>
          </a:p>
          <a:p>
            <a:pPr indent="0" lvl="0" marL="0" rtl="0" algn="l">
              <a:spcBef>
                <a:spcPts val="0"/>
              </a:spcBef>
              <a:spcAft>
                <a:spcPts val="0"/>
              </a:spcAft>
              <a:buNone/>
            </a:pPr>
            <a:r>
              <a:rPr lang="en" sz="700"/>
              <a:t>Type here...</a:t>
            </a:r>
            <a:endParaRPr sz="700"/>
          </a:p>
        </p:txBody>
      </p:sp>
      <p:sp>
        <p:nvSpPr>
          <p:cNvPr id="3162" name="Google Shape;3162;p110"/>
          <p:cNvSpPr/>
          <p:nvPr/>
        </p:nvSpPr>
        <p:spPr>
          <a:xfrm>
            <a:off x="3649650" y="2231650"/>
            <a:ext cx="1818600" cy="67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700"/>
              <a:t>What do you value most in a service </a:t>
            </a:r>
            <a:r>
              <a:rPr lang="en" sz="700"/>
              <a:t>experience</a:t>
            </a:r>
            <a:r>
              <a:rPr lang="en" sz="700"/>
              <a:t>?</a:t>
            </a:r>
            <a:endParaRPr sz="700"/>
          </a:p>
          <a:p>
            <a:pPr indent="0" lvl="0" marL="0" rtl="0" algn="l">
              <a:spcBef>
                <a:spcPts val="0"/>
              </a:spcBef>
              <a:spcAft>
                <a:spcPts val="0"/>
              </a:spcAft>
              <a:buNone/>
            </a:pPr>
            <a:r>
              <a:t/>
            </a:r>
            <a:endParaRPr sz="900"/>
          </a:p>
          <a:p>
            <a:pPr indent="0" lvl="0" marL="0" rtl="0" algn="l">
              <a:spcBef>
                <a:spcPts val="0"/>
              </a:spcBef>
              <a:spcAft>
                <a:spcPts val="0"/>
              </a:spcAft>
              <a:buNone/>
            </a:pPr>
            <a:r>
              <a:rPr lang="en" sz="700"/>
              <a:t>Type here...</a:t>
            </a:r>
            <a:endParaRPr sz="700"/>
          </a:p>
        </p:txBody>
      </p:sp>
      <p:sp>
        <p:nvSpPr>
          <p:cNvPr id="3163" name="Google Shape;3163;p110"/>
          <p:cNvSpPr/>
          <p:nvPr/>
        </p:nvSpPr>
        <p:spPr>
          <a:xfrm>
            <a:off x="3649650" y="3006038"/>
            <a:ext cx="1818600" cy="67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700"/>
              <a:t>How can we make this </a:t>
            </a:r>
            <a:r>
              <a:rPr lang="en" sz="700"/>
              <a:t>experience</a:t>
            </a:r>
            <a:r>
              <a:rPr lang="en" sz="700"/>
              <a:t> awesome for you?</a:t>
            </a:r>
            <a:r>
              <a:rPr lang="en" sz="700"/>
              <a:t>?</a:t>
            </a:r>
            <a:endParaRPr sz="700"/>
          </a:p>
          <a:p>
            <a:pPr indent="0" lvl="0" marL="0" rtl="0" algn="l">
              <a:spcBef>
                <a:spcPts val="0"/>
              </a:spcBef>
              <a:spcAft>
                <a:spcPts val="0"/>
              </a:spcAft>
              <a:buNone/>
            </a:pPr>
            <a:r>
              <a:t/>
            </a:r>
            <a:endParaRPr sz="900"/>
          </a:p>
          <a:p>
            <a:pPr indent="0" lvl="0" marL="0" rtl="0" algn="l">
              <a:spcBef>
                <a:spcPts val="0"/>
              </a:spcBef>
              <a:spcAft>
                <a:spcPts val="0"/>
              </a:spcAft>
              <a:buNone/>
            </a:pPr>
            <a:r>
              <a:rPr lang="en" sz="700"/>
              <a:t>Type here...</a:t>
            </a:r>
            <a:endParaRPr sz="700"/>
          </a:p>
        </p:txBody>
      </p:sp>
      <p:sp>
        <p:nvSpPr>
          <p:cNvPr id="3164" name="Google Shape;3164;p110"/>
          <p:cNvSpPr/>
          <p:nvPr/>
        </p:nvSpPr>
        <p:spPr>
          <a:xfrm>
            <a:off x="4076275" y="3777463"/>
            <a:ext cx="8091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Next</a:t>
            </a:r>
            <a:endParaRPr sz="900"/>
          </a:p>
        </p:txBody>
      </p:sp>
      <p:grpSp>
        <p:nvGrpSpPr>
          <p:cNvPr id="3165" name="Google Shape;3165;p110"/>
          <p:cNvGrpSpPr/>
          <p:nvPr/>
        </p:nvGrpSpPr>
        <p:grpSpPr>
          <a:xfrm>
            <a:off x="3596550" y="4284550"/>
            <a:ext cx="1950900" cy="360000"/>
            <a:chOff x="3596550" y="4284550"/>
            <a:chExt cx="1950900" cy="360000"/>
          </a:xfrm>
        </p:grpSpPr>
        <p:sp>
          <p:nvSpPr>
            <p:cNvPr id="3166" name="Google Shape;3166;p110"/>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7" name="Google Shape;3167;p110"/>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168" name="Google Shape;3168;p110"/>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169" name="Google Shape;3169;p110"/>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170" name="Google Shape;3170;p110"/>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171" name="Google Shape;3171;p110"/>
            <p:cNvPicPr preferRelativeResize="0"/>
            <p:nvPr/>
          </p:nvPicPr>
          <p:blipFill>
            <a:blip r:embed="rId8">
              <a:alphaModFix/>
            </a:blip>
            <a:stretch>
              <a:fillRect/>
            </a:stretch>
          </p:blipFill>
          <p:spPr>
            <a:xfrm>
              <a:off x="4426998" y="4357427"/>
              <a:ext cx="228975" cy="228975"/>
            </a:xfrm>
            <a:prstGeom prst="rect">
              <a:avLst/>
            </a:prstGeom>
            <a:noFill/>
            <a:ln>
              <a:noFill/>
            </a:ln>
          </p:spPr>
        </p:pic>
      </p:gr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5" name="Shape 3175"/>
        <p:cNvGrpSpPr/>
        <p:nvPr/>
      </p:nvGrpSpPr>
      <p:grpSpPr>
        <a:xfrm>
          <a:off x="0" y="0"/>
          <a:ext cx="0" cy="0"/>
          <a:chOff x="0" y="0"/>
          <a:chExt cx="0" cy="0"/>
        </a:xfrm>
      </p:grpSpPr>
      <p:sp>
        <p:nvSpPr>
          <p:cNvPr id="3176" name="Google Shape;3176;p111"/>
          <p:cNvSpPr txBox="1"/>
          <p:nvPr/>
        </p:nvSpPr>
        <p:spPr>
          <a:xfrm>
            <a:off x="248525" y="142700"/>
            <a:ext cx="2426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Checklist 1 - </a:t>
            </a:r>
            <a:r>
              <a:rPr lang="en">
                <a:solidFill>
                  <a:schemeClr val="dk1"/>
                </a:solidFill>
              </a:rPr>
              <a:t>conclusion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177" name="Google Shape;3177;p111"/>
          <p:cNvSpPr txBox="1"/>
          <p:nvPr/>
        </p:nvSpPr>
        <p:spPr>
          <a:xfrm>
            <a:off x="280750" y="996200"/>
            <a:ext cx="26499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p:txBody>
      </p:sp>
      <p:pic>
        <p:nvPicPr>
          <p:cNvPr id="3178" name="Google Shape;3178;p11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179" name="Google Shape;3179;p111"/>
          <p:cNvSpPr txBox="1"/>
          <p:nvPr/>
        </p:nvSpPr>
        <p:spPr>
          <a:xfrm>
            <a:off x="3596550" y="1931475"/>
            <a:ext cx="18186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Date</a:t>
            </a:r>
            <a:endParaRPr sz="900"/>
          </a:p>
          <a:p>
            <a:pPr indent="0" lvl="0" marL="0" rtl="0" algn="l">
              <a:spcBef>
                <a:spcPts val="0"/>
              </a:spcBef>
              <a:spcAft>
                <a:spcPts val="0"/>
              </a:spcAft>
              <a:buNone/>
            </a:pPr>
            <a:r>
              <a:rPr lang="en" sz="900"/>
              <a:t>Start Time - Est Finish Time</a:t>
            </a:r>
            <a:endParaRPr sz="900"/>
          </a:p>
          <a:p>
            <a:pPr indent="0" lvl="0" marL="0" rtl="0" algn="l">
              <a:spcBef>
                <a:spcPts val="0"/>
              </a:spcBef>
              <a:spcAft>
                <a:spcPts val="0"/>
              </a:spcAft>
              <a:buNone/>
            </a:pPr>
            <a:r>
              <a:rPr lang="en" sz="900"/>
              <a:t>Service Type</a:t>
            </a:r>
            <a:endParaRPr sz="900"/>
          </a:p>
          <a:p>
            <a:pPr indent="0" lvl="0" marL="0" rtl="0" algn="l">
              <a:spcBef>
                <a:spcPts val="0"/>
              </a:spcBef>
              <a:spcAft>
                <a:spcPts val="0"/>
              </a:spcAft>
              <a:buNone/>
            </a:pPr>
            <a:r>
              <a:rPr lang="en" sz="900"/>
              <a:t>Job Size</a:t>
            </a:r>
            <a:endParaRPr sz="900"/>
          </a:p>
          <a:p>
            <a:pPr indent="0" lvl="0" marL="0" rtl="0" algn="l">
              <a:spcBef>
                <a:spcPts val="0"/>
              </a:spcBef>
              <a:spcAft>
                <a:spcPts val="0"/>
              </a:spcAft>
              <a:buNone/>
            </a:pPr>
            <a:r>
              <a:rPr lang="en" sz="900"/>
              <a:t>Customer Name</a:t>
            </a:r>
            <a:endParaRPr sz="900"/>
          </a:p>
          <a:p>
            <a:pPr indent="0" lvl="0" marL="0" rtl="0" algn="l">
              <a:spcBef>
                <a:spcPts val="0"/>
              </a:spcBef>
              <a:spcAft>
                <a:spcPts val="0"/>
              </a:spcAft>
              <a:buNone/>
            </a:pPr>
            <a:r>
              <a:rPr lang="en" sz="900"/>
              <a:t>Customer #</a:t>
            </a:r>
            <a:endParaRPr sz="900"/>
          </a:p>
          <a:p>
            <a:pPr indent="0" lvl="0" marL="0" rtl="0" algn="l">
              <a:spcBef>
                <a:spcPts val="0"/>
              </a:spcBef>
              <a:spcAft>
                <a:spcPts val="0"/>
              </a:spcAft>
              <a:buNone/>
            </a:pPr>
            <a:r>
              <a:rPr lang="en" sz="900"/>
              <a:t>Address</a:t>
            </a:r>
            <a:endParaRPr sz="900"/>
          </a:p>
        </p:txBody>
      </p:sp>
      <p:grpSp>
        <p:nvGrpSpPr>
          <p:cNvPr id="3180" name="Google Shape;3180;p111"/>
          <p:cNvGrpSpPr/>
          <p:nvPr/>
        </p:nvGrpSpPr>
        <p:grpSpPr>
          <a:xfrm>
            <a:off x="3586200" y="2998825"/>
            <a:ext cx="1950900" cy="320100"/>
            <a:chOff x="3586200" y="3404100"/>
            <a:chExt cx="1950900" cy="320100"/>
          </a:xfrm>
        </p:grpSpPr>
        <p:sp>
          <p:nvSpPr>
            <p:cNvPr id="3181" name="Google Shape;3181;p111"/>
            <p:cNvSpPr/>
            <p:nvPr/>
          </p:nvSpPr>
          <p:spPr>
            <a:xfrm>
              <a:off x="3586200" y="3404100"/>
              <a:ext cx="1950900" cy="32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Additional Details</a:t>
              </a:r>
              <a:endParaRPr sz="900"/>
            </a:p>
          </p:txBody>
        </p:sp>
        <p:sp>
          <p:nvSpPr>
            <p:cNvPr id="3182" name="Google Shape;3182;p111"/>
            <p:cNvSpPr/>
            <p:nvPr/>
          </p:nvSpPr>
          <p:spPr>
            <a:xfrm>
              <a:off x="5240725" y="3474150"/>
              <a:ext cx="190200" cy="180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3" name="Google Shape;3183;p111"/>
          <p:cNvGrpSpPr/>
          <p:nvPr/>
        </p:nvGrpSpPr>
        <p:grpSpPr>
          <a:xfrm>
            <a:off x="3596550" y="4284550"/>
            <a:ext cx="1950900" cy="360000"/>
            <a:chOff x="3596550" y="4284550"/>
            <a:chExt cx="1950900" cy="360000"/>
          </a:xfrm>
        </p:grpSpPr>
        <p:sp>
          <p:nvSpPr>
            <p:cNvPr id="3184" name="Google Shape;3184;p111"/>
            <p:cNvSpPr/>
            <p:nvPr/>
          </p:nvSpPr>
          <p:spPr>
            <a:xfrm>
              <a:off x="3596550" y="4284550"/>
              <a:ext cx="1950900" cy="360000"/>
            </a:xfrm>
            <a:prstGeom prst="roundRect">
              <a:avLst>
                <a:gd fmla="val 434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85" name="Google Shape;3185;p111"/>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186" name="Google Shape;3186;p111"/>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187" name="Google Shape;3187;p111"/>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188" name="Google Shape;3188;p111"/>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189" name="Google Shape;3189;p111"/>
            <p:cNvPicPr preferRelativeResize="0"/>
            <p:nvPr/>
          </p:nvPicPr>
          <p:blipFill>
            <a:blip r:embed="rId8">
              <a:alphaModFix/>
            </a:blip>
            <a:stretch>
              <a:fillRect/>
            </a:stretch>
          </p:blipFill>
          <p:spPr>
            <a:xfrm>
              <a:off x="4426998" y="4357427"/>
              <a:ext cx="228975" cy="228975"/>
            </a:xfrm>
            <a:prstGeom prst="rect">
              <a:avLst/>
            </a:prstGeom>
            <a:noFill/>
            <a:ln>
              <a:noFill/>
            </a:ln>
          </p:spPr>
        </p:pic>
      </p:grpSp>
      <p:grpSp>
        <p:nvGrpSpPr>
          <p:cNvPr id="3190" name="Google Shape;3190;p111"/>
          <p:cNvGrpSpPr/>
          <p:nvPr/>
        </p:nvGrpSpPr>
        <p:grpSpPr>
          <a:xfrm>
            <a:off x="3595650" y="477875"/>
            <a:ext cx="1952700" cy="1405413"/>
            <a:chOff x="3595650" y="477875"/>
            <a:chExt cx="1952700" cy="1405413"/>
          </a:xfrm>
        </p:grpSpPr>
        <p:grpSp>
          <p:nvGrpSpPr>
            <p:cNvPr id="3191" name="Google Shape;3191;p111"/>
            <p:cNvGrpSpPr/>
            <p:nvPr/>
          </p:nvGrpSpPr>
          <p:grpSpPr>
            <a:xfrm>
              <a:off x="3595650" y="477875"/>
              <a:ext cx="1952700" cy="1405413"/>
              <a:chOff x="3595650" y="1403475"/>
              <a:chExt cx="1952700" cy="1405413"/>
            </a:xfrm>
          </p:grpSpPr>
          <p:sp>
            <p:nvSpPr>
              <p:cNvPr id="3192" name="Google Shape;3192;p111"/>
              <p:cNvSpPr/>
              <p:nvPr/>
            </p:nvSpPr>
            <p:spPr>
              <a:xfrm>
                <a:off x="3595650" y="1593400"/>
                <a:ext cx="1952700" cy="721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11"/>
              <p:cNvSpPr/>
              <p:nvPr/>
            </p:nvSpPr>
            <p:spPr>
              <a:xfrm>
                <a:off x="3609575" y="1403475"/>
                <a:ext cx="760500" cy="220200"/>
              </a:xfrm>
              <a:prstGeom prst="roundRect">
                <a:avLst>
                  <a:gd fmla="val 1139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Job Category</a:t>
                </a:r>
                <a:endParaRPr sz="600"/>
              </a:p>
            </p:txBody>
          </p:sp>
          <p:grpSp>
            <p:nvGrpSpPr>
              <p:cNvPr id="3194" name="Google Shape;3194;p111"/>
              <p:cNvGrpSpPr/>
              <p:nvPr/>
            </p:nvGrpSpPr>
            <p:grpSpPr>
              <a:xfrm>
                <a:off x="3595650" y="2323188"/>
                <a:ext cx="1952700" cy="485700"/>
                <a:chOff x="3595650" y="2377325"/>
                <a:chExt cx="1952700" cy="485700"/>
              </a:xfrm>
            </p:grpSpPr>
            <p:sp>
              <p:nvSpPr>
                <p:cNvPr id="3195" name="Google Shape;3195;p111"/>
                <p:cNvSpPr/>
                <p:nvPr/>
              </p:nvSpPr>
              <p:spPr>
                <a:xfrm>
                  <a:off x="3595650" y="2377325"/>
                  <a:ext cx="1952700" cy="48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6" name="Google Shape;3196;p111"/>
                <p:cNvPicPr preferRelativeResize="0"/>
                <p:nvPr/>
              </p:nvPicPr>
              <p:blipFill>
                <a:blip r:embed="rId9">
                  <a:alphaModFix/>
                </a:blip>
                <a:stretch>
                  <a:fillRect/>
                </a:stretch>
              </p:blipFill>
              <p:spPr>
                <a:xfrm>
                  <a:off x="3863850" y="2454940"/>
                  <a:ext cx="153650" cy="155325"/>
                </a:xfrm>
                <a:prstGeom prst="rect">
                  <a:avLst/>
                </a:prstGeom>
                <a:noFill/>
                <a:ln>
                  <a:noFill/>
                </a:ln>
              </p:spPr>
            </p:pic>
            <p:sp>
              <p:nvSpPr>
                <p:cNvPr id="3197" name="Google Shape;3197;p111"/>
                <p:cNvSpPr/>
                <p:nvPr/>
              </p:nvSpPr>
              <p:spPr>
                <a:xfrm>
                  <a:off x="4811850" y="2445826"/>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11"/>
                <p:cNvSpPr/>
                <p:nvPr/>
              </p:nvSpPr>
              <p:spPr>
                <a:xfrm>
                  <a:off x="5032128"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11"/>
                <p:cNvSpPr/>
                <p:nvPr/>
              </p:nvSpPr>
              <p:spPr>
                <a:xfrm>
                  <a:off x="5249642" y="2445847"/>
                  <a:ext cx="220200" cy="220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0" name="Google Shape;3200;p111"/>
              <p:cNvSpPr txBox="1"/>
              <p:nvPr/>
            </p:nvSpPr>
            <p:spPr>
              <a:xfrm>
                <a:off x="4163175" y="1658700"/>
                <a:ext cx="7605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t>Image of Home OR Map Location</a:t>
                </a:r>
                <a:endParaRPr sz="700"/>
              </a:p>
            </p:txBody>
          </p:sp>
          <p:sp>
            <p:nvSpPr>
              <p:cNvPr id="3201" name="Google Shape;3201;p111"/>
              <p:cNvSpPr txBox="1"/>
              <p:nvPr/>
            </p:nvSpPr>
            <p:spPr>
              <a:xfrm>
                <a:off x="3653125" y="25296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Distance from location</a:t>
                </a:r>
                <a:endParaRPr sz="500"/>
              </a:p>
            </p:txBody>
          </p:sp>
        </p:grpSp>
        <p:pic>
          <p:nvPicPr>
            <p:cNvPr id="3202" name="Google Shape;3202;p111"/>
            <p:cNvPicPr preferRelativeResize="0"/>
            <p:nvPr/>
          </p:nvPicPr>
          <p:blipFill rotWithShape="1">
            <a:blip r:embed="rId10">
              <a:alphaModFix/>
            </a:blip>
            <a:srcRect b="0" l="0" r="1603" t="0"/>
            <a:stretch/>
          </p:blipFill>
          <p:spPr>
            <a:xfrm>
              <a:off x="4404000" y="1497700"/>
              <a:ext cx="153650" cy="156989"/>
            </a:xfrm>
            <a:prstGeom prst="rect">
              <a:avLst/>
            </a:prstGeom>
            <a:noFill/>
            <a:ln>
              <a:noFill/>
            </a:ln>
          </p:spPr>
        </p:pic>
      </p:grpSp>
      <p:sp>
        <p:nvSpPr>
          <p:cNvPr id="3203" name="Google Shape;3203;p111"/>
          <p:cNvSpPr txBox="1"/>
          <p:nvPr/>
        </p:nvSpPr>
        <p:spPr>
          <a:xfrm>
            <a:off x="4193275" y="1596388"/>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Est. Drive Time</a:t>
            </a:r>
            <a:endParaRPr sz="500"/>
          </a:p>
        </p:txBody>
      </p:sp>
      <p:sp>
        <p:nvSpPr>
          <p:cNvPr id="3204" name="Google Shape;3204;p111"/>
          <p:cNvSpPr txBox="1"/>
          <p:nvPr/>
        </p:nvSpPr>
        <p:spPr>
          <a:xfrm>
            <a:off x="4840050" y="1654913"/>
            <a:ext cx="575100" cy="2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t>Team</a:t>
            </a:r>
            <a:endParaRPr sz="500"/>
          </a:p>
        </p:txBody>
      </p:sp>
      <p:sp>
        <p:nvSpPr>
          <p:cNvPr id="3205" name="Google Shape;3205;p111"/>
          <p:cNvSpPr/>
          <p:nvPr/>
        </p:nvSpPr>
        <p:spPr>
          <a:xfrm>
            <a:off x="4572000" y="3766500"/>
            <a:ext cx="650400" cy="2202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11"/>
          <p:cNvSpPr/>
          <p:nvPr/>
        </p:nvSpPr>
        <p:spPr>
          <a:xfrm>
            <a:off x="3583500" y="326125"/>
            <a:ext cx="1950900" cy="4356000"/>
          </a:xfrm>
          <a:prstGeom prst="roundRect">
            <a:avLst>
              <a:gd fmla="val 8873" name="adj"/>
            </a:avLst>
          </a:prstGeom>
          <a:solidFill>
            <a:srgbClr val="000000">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07" name="Google Shape;3207;p111"/>
          <p:cNvPicPr preferRelativeResize="0"/>
          <p:nvPr/>
        </p:nvPicPr>
        <p:blipFill>
          <a:blip r:embed="rId3">
            <a:alphaModFix/>
          </a:blip>
          <a:stretch>
            <a:fillRect/>
          </a:stretch>
        </p:blipFill>
        <p:spPr>
          <a:xfrm>
            <a:off x="3278325" y="84775"/>
            <a:ext cx="2587361" cy="4838701"/>
          </a:xfrm>
          <a:prstGeom prst="rect">
            <a:avLst/>
          </a:prstGeom>
          <a:noFill/>
          <a:ln>
            <a:noFill/>
          </a:ln>
        </p:spPr>
      </p:pic>
      <p:sp>
        <p:nvSpPr>
          <p:cNvPr id="3208" name="Google Shape;3208;p111"/>
          <p:cNvSpPr txBox="1"/>
          <p:nvPr/>
        </p:nvSpPr>
        <p:spPr>
          <a:xfrm>
            <a:off x="4934225" y="332150"/>
            <a:ext cx="701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Skip&gt;&gt;&gt;</a:t>
            </a:r>
            <a:endParaRPr sz="900">
              <a:solidFill>
                <a:srgbClr val="FFFFFF"/>
              </a:solidFill>
            </a:endParaRPr>
          </a:p>
        </p:txBody>
      </p:sp>
      <p:sp>
        <p:nvSpPr>
          <p:cNvPr id="3209" name="Google Shape;3209;p111"/>
          <p:cNvSpPr txBox="1"/>
          <p:nvPr/>
        </p:nvSpPr>
        <p:spPr>
          <a:xfrm>
            <a:off x="3596549" y="3908313"/>
            <a:ext cx="7014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&lt;&lt;&lt; Back</a:t>
            </a:r>
            <a:endParaRPr sz="900"/>
          </a:p>
        </p:txBody>
      </p:sp>
      <p:sp>
        <p:nvSpPr>
          <p:cNvPr id="3210" name="Google Shape;3210;p111"/>
          <p:cNvSpPr txBox="1"/>
          <p:nvPr/>
        </p:nvSpPr>
        <p:spPr>
          <a:xfrm>
            <a:off x="3517350" y="878900"/>
            <a:ext cx="1977000" cy="15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solidFill>
                  <a:schemeClr val="dk1"/>
                </a:solidFill>
              </a:rPr>
              <a:t>Conclusion</a:t>
            </a:r>
            <a:endParaRPr sz="700" u="sng">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ctr">
              <a:spcBef>
                <a:spcPts val="0"/>
              </a:spcBef>
              <a:spcAft>
                <a:spcPts val="0"/>
              </a:spcAft>
              <a:buNone/>
            </a:pPr>
            <a:r>
              <a:rPr lang="en" sz="900">
                <a:solidFill>
                  <a:schemeClr val="dk1"/>
                </a:solidFill>
              </a:rPr>
              <a:t>Awesome well that’s it! This is my personal number if you need to contact me, also feel free to message me directly through the app for any questions, comments or updates. In the meantime good luck preparing for your upcoming transition!</a:t>
            </a:r>
            <a:endParaRPr sz="900">
              <a:solidFill>
                <a:schemeClr val="dk1"/>
              </a:solidFill>
            </a:endParaRPr>
          </a:p>
          <a:p>
            <a:pPr indent="0" lvl="0" marL="0" rtl="0" algn="ctr">
              <a:spcBef>
                <a:spcPts val="0"/>
              </a:spcBef>
              <a:spcAft>
                <a:spcPts val="0"/>
              </a:spcAft>
              <a:buNone/>
            </a:pPr>
            <a:r>
              <a:t/>
            </a:r>
            <a:endParaRPr sz="900">
              <a:solidFill>
                <a:schemeClr val="dk1"/>
              </a:solidFill>
            </a:endParaRPr>
          </a:p>
          <a:p>
            <a:pPr indent="0" lvl="0" marL="0" rtl="0" algn="ctr">
              <a:spcBef>
                <a:spcPts val="0"/>
              </a:spcBef>
              <a:spcAft>
                <a:spcPts val="0"/>
              </a:spcAft>
              <a:buNone/>
            </a:pPr>
            <a:r>
              <a:t/>
            </a:r>
            <a:endParaRPr sz="900">
              <a:solidFill>
                <a:schemeClr val="dk1"/>
              </a:solidFill>
            </a:endParaRPr>
          </a:p>
          <a:p>
            <a:pPr indent="0" lvl="0" marL="0" rtl="0" algn="ctr">
              <a:spcBef>
                <a:spcPts val="0"/>
              </a:spcBef>
              <a:spcAft>
                <a:spcPts val="0"/>
              </a:spcAft>
              <a:buNone/>
            </a:pPr>
            <a:r>
              <a:t/>
            </a:r>
            <a:endParaRPr sz="900" u="sng">
              <a:solidFill>
                <a:schemeClr val="dk1"/>
              </a:solidFill>
            </a:endParaRPr>
          </a:p>
        </p:txBody>
      </p:sp>
      <p:sp>
        <p:nvSpPr>
          <p:cNvPr id="3211" name="Google Shape;3211;p111"/>
          <p:cNvSpPr/>
          <p:nvPr/>
        </p:nvSpPr>
        <p:spPr>
          <a:xfrm>
            <a:off x="4076275" y="2899225"/>
            <a:ext cx="809100" cy="2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Submit</a:t>
            </a:r>
            <a:endParaRPr sz="900"/>
          </a:p>
        </p:txBody>
      </p:sp>
      <p:grpSp>
        <p:nvGrpSpPr>
          <p:cNvPr id="3212" name="Google Shape;3212;p111"/>
          <p:cNvGrpSpPr/>
          <p:nvPr/>
        </p:nvGrpSpPr>
        <p:grpSpPr>
          <a:xfrm>
            <a:off x="3596550" y="4284550"/>
            <a:ext cx="1950900" cy="360000"/>
            <a:chOff x="3596550" y="4284550"/>
            <a:chExt cx="1950900" cy="360000"/>
          </a:xfrm>
        </p:grpSpPr>
        <p:sp>
          <p:nvSpPr>
            <p:cNvPr id="3213" name="Google Shape;3213;p111"/>
            <p:cNvSpPr/>
            <p:nvPr/>
          </p:nvSpPr>
          <p:spPr>
            <a:xfrm>
              <a:off x="3596550" y="4284550"/>
              <a:ext cx="1950900" cy="360000"/>
            </a:xfrm>
            <a:prstGeom prst="roundRect">
              <a:avLst>
                <a:gd fmla="val 43458"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14" name="Google Shape;3214;p111"/>
            <p:cNvPicPr preferRelativeResize="0"/>
            <p:nvPr/>
          </p:nvPicPr>
          <p:blipFill>
            <a:blip r:embed="rId4">
              <a:alphaModFix/>
            </a:blip>
            <a:stretch>
              <a:fillRect/>
            </a:stretch>
          </p:blipFill>
          <p:spPr>
            <a:xfrm flipH="1">
              <a:off x="3707750" y="4357425"/>
              <a:ext cx="210300" cy="210300"/>
            </a:xfrm>
            <a:prstGeom prst="rect">
              <a:avLst/>
            </a:prstGeom>
            <a:noFill/>
            <a:ln>
              <a:noFill/>
            </a:ln>
          </p:spPr>
        </p:pic>
        <p:pic>
          <p:nvPicPr>
            <p:cNvPr id="3215" name="Google Shape;3215;p111"/>
            <p:cNvPicPr preferRelativeResize="0"/>
            <p:nvPr/>
          </p:nvPicPr>
          <p:blipFill>
            <a:blip r:embed="rId5">
              <a:alphaModFix/>
            </a:blip>
            <a:stretch>
              <a:fillRect/>
            </a:stretch>
          </p:blipFill>
          <p:spPr>
            <a:xfrm>
              <a:off x="5164921" y="4363726"/>
              <a:ext cx="210300" cy="208074"/>
            </a:xfrm>
            <a:prstGeom prst="rect">
              <a:avLst/>
            </a:prstGeom>
            <a:noFill/>
            <a:ln>
              <a:noFill/>
            </a:ln>
          </p:spPr>
        </p:pic>
        <p:pic>
          <p:nvPicPr>
            <p:cNvPr id="3216" name="Google Shape;3216;p111"/>
            <p:cNvPicPr preferRelativeResize="0"/>
            <p:nvPr/>
          </p:nvPicPr>
          <p:blipFill>
            <a:blip r:embed="rId6">
              <a:alphaModFix/>
            </a:blip>
            <a:stretch>
              <a:fillRect/>
            </a:stretch>
          </p:blipFill>
          <p:spPr>
            <a:xfrm>
              <a:off x="4067375" y="4357433"/>
              <a:ext cx="210300" cy="214994"/>
            </a:xfrm>
            <a:prstGeom prst="rect">
              <a:avLst/>
            </a:prstGeom>
            <a:noFill/>
            <a:ln>
              <a:noFill/>
            </a:ln>
          </p:spPr>
        </p:pic>
        <p:pic>
          <p:nvPicPr>
            <p:cNvPr id="3217" name="Google Shape;3217;p111"/>
            <p:cNvPicPr preferRelativeResize="0"/>
            <p:nvPr/>
          </p:nvPicPr>
          <p:blipFill>
            <a:blip r:embed="rId7">
              <a:alphaModFix/>
            </a:blip>
            <a:stretch>
              <a:fillRect/>
            </a:stretch>
          </p:blipFill>
          <p:spPr>
            <a:xfrm>
              <a:off x="4822339" y="4357425"/>
              <a:ext cx="228975" cy="230175"/>
            </a:xfrm>
            <a:prstGeom prst="rect">
              <a:avLst/>
            </a:prstGeom>
            <a:noFill/>
            <a:ln>
              <a:noFill/>
            </a:ln>
          </p:spPr>
        </p:pic>
        <p:pic>
          <p:nvPicPr>
            <p:cNvPr id="3218" name="Google Shape;3218;p111"/>
            <p:cNvPicPr preferRelativeResize="0"/>
            <p:nvPr/>
          </p:nvPicPr>
          <p:blipFill>
            <a:blip r:embed="rId8">
              <a:alphaModFix/>
            </a:blip>
            <a:stretch>
              <a:fillRect/>
            </a:stretch>
          </p:blipFill>
          <p:spPr>
            <a:xfrm>
              <a:off x="4426998" y="4357427"/>
              <a:ext cx="228975" cy="228975"/>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